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69" r:id="rId4"/>
    <p:sldId id="270" r:id="rId5"/>
    <p:sldId id="257" r:id="rId6"/>
    <p:sldId id="258" r:id="rId7"/>
    <p:sldId id="259" r:id="rId8"/>
    <p:sldId id="267" r:id="rId9"/>
    <p:sldId id="260" r:id="rId10"/>
    <p:sldId id="262" r:id="rId11"/>
    <p:sldId id="266" r:id="rId12"/>
    <p:sldId id="261" r:id="rId13"/>
    <p:sldId id="268" r:id="rId14"/>
    <p:sldId id="263" r:id="rId15"/>
    <p:sldId id="264" r:id="rId16"/>
    <p:sldId id="265"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8C1773-B269-4D97-B45F-02F6BC8A4EE8}" v="8" dt="2022-04-05T11:30:26.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eddy raja shekhar reddy" userId="d87fd410d4f04584" providerId="LiveId" clId="{C38C1773-B269-4D97-B45F-02F6BC8A4EE8}"/>
    <pc:docChg chg="undo custSel addSld modSld">
      <pc:chgData name="bareddy raja shekhar reddy" userId="d87fd410d4f04584" providerId="LiveId" clId="{C38C1773-B269-4D97-B45F-02F6BC8A4EE8}" dt="2022-04-16T03:36:47.318" v="365" actId="255"/>
      <pc:docMkLst>
        <pc:docMk/>
      </pc:docMkLst>
      <pc:sldChg chg="addSp delSp modSp mod setBg setClrOvrMap">
        <pc:chgData name="bareddy raja shekhar reddy" userId="d87fd410d4f04584" providerId="LiveId" clId="{C38C1773-B269-4D97-B45F-02F6BC8A4EE8}" dt="2022-04-04T11:40:50.706" v="35" actId="26606"/>
        <pc:sldMkLst>
          <pc:docMk/>
          <pc:sldMk cId="272298647" sldId="257"/>
        </pc:sldMkLst>
        <pc:spChg chg="mod">
          <ac:chgData name="bareddy raja shekhar reddy" userId="d87fd410d4f04584" providerId="LiveId" clId="{C38C1773-B269-4D97-B45F-02F6BC8A4EE8}" dt="2022-04-04T11:40:50.706" v="35" actId="26606"/>
          <ac:spMkLst>
            <pc:docMk/>
            <pc:sldMk cId="272298647" sldId="257"/>
            <ac:spMk id="2" creationId="{CD85097C-B4FA-47FE-BEEE-48C612556EE2}"/>
          </ac:spMkLst>
        </pc:spChg>
        <pc:spChg chg="mod ord">
          <ac:chgData name="bareddy raja shekhar reddy" userId="d87fd410d4f04584" providerId="LiveId" clId="{C38C1773-B269-4D97-B45F-02F6BC8A4EE8}" dt="2022-04-04T11:40:50.706" v="35" actId="26606"/>
          <ac:spMkLst>
            <pc:docMk/>
            <pc:sldMk cId="272298647" sldId="257"/>
            <ac:spMk id="3" creationId="{C3961074-CF8F-4E31-A1FF-4BBE60F30DFD}"/>
          </ac:spMkLst>
        </pc:spChg>
        <pc:spChg chg="add del">
          <ac:chgData name="bareddy raja shekhar reddy" userId="d87fd410d4f04584" providerId="LiveId" clId="{C38C1773-B269-4D97-B45F-02F6BC8A4EE8}" dt="2022-04-04T11:40:20.775" v="12" actId="26606"/>
          <ac:spMkLst>
            <pc:docMk/>
            <pc:sldMk cId="272298647" sldId="257"/>
            <ac:spMk id="7" creationId="{D6F819BF-BEC4-454B-82CF-C7F1926407F9}"/>
          </ac:spMkLst>
        </pc:spChg>
        <pc:spChg chg="add del">
          <ac:chgData name="bareddy raja shekhar reddy" userId="d87fd410d4f04584" providerId="LiveId" clId="{C38C1773-B269-4D97-B45F-02F6BC8A4EE8}" dt="2022-04-04T11:40:20.775" v="12" actId="26606"/>
          <ac:spMkLst>
            <pc:docMk/>
            <pc:sldMk cId="272298647" sldId="257"/>
            <ac:spMk id="8" creationId="{79D5C3D0-88DD-405B-A549-4B5C3712E181}"/>
          </ac:spMkLst>
        </pc:spChg>
        <pc:spChg chg="add del">
          <ac:chgData name="bareddy raja shekhar reddy" userId="d87fd410d4f04584" providerId="LiveId" clId="{C38C1773-B269-4D97-B45F-02F6BC8A4EE8}" dt="2022-04-04T11:39:45.147" v="6" actId="26606"/>
          <ac:spMkLst>
            <pc:docMk/>
            <pc:sldMk cId="272298647" sldId="257"/>
            <ac:spMk id="10" creationId="{D6F819BF-BEC4-454B-82CF-C7F1926407F9}"/>
          </ac:spMkLst>
        </pc:spChg>
        <pc:spChg chg="add del">
          <ac:chgData name="bareddy raja shekhar reddy" userId="d87fd410d4f04584" providerId="LiveId" clId="{C38C1773-B269-4D97-B45F-02F6BC8A4EE8}" dt="2022-04-04T11:40:41.313" v="26" actId="26606"/>
          <ac:spMkLst>
            <pc:docMk/>
            <pc:sldMk cId="272298647" sldId="257"/>
            <ac:spMk id="11" creationId="{D6F819BF-BEC4-454B-82CF-C7F1926407F9}"/>
          </ac:spMkLst>
        </pc:spChg>
        <pc:spChg chg="add del">
          <ac:chgData name="bareddy raja shekhar reddy" userId="d87fd410d4f04584" providerId="LiveId" clId="{C38C1773-B269-4D97-B45F-02F6BC8A4EE8}" dt="2022-04-04T11:39:45.147" v="6" actId="26606"/>
          <ac:spMkLst>
            <pc:docMk/>
            <pc:sldMk cId="272298647" sldId="257"/>
            <ac:spMk id="12" creationId="{79D5C3D0-88DD-405B-A549-4B5C3712E181}"/>
          </ac:spMkLst>
        </pc:spChg>
        <pc:spChg chg="add del">
          <ac:chgData name="bareddy raja shekhar reddy" userId="d87fd410d4f04584" providerId="LiveId" clId="{C38C1773-B269-4D97-B45F-02F6BC8A4EE8}" dt="2022-04-04T11:40:41.313" v="26" actId="26606"/>
          <ac:spMkLst>
            <pc:docMk/>
            <pc:sldMk cId="272298647" sldId="257"/>
            <ac:spMk id="13" creationId="{79D5C3D0-88DD-405B-A549-4B5C3712E181}"/>
          </ac:spMkLst>
        </pc:spChg>
        <pc:spChg chg="add del">
          <ac:chgData name="bareddy raja shekhar reddy" userId="d87fd410d4f04584" providerId="LiveId" clId="{C38C1773-B269-4D97-B45F-02F6BC8A4EE8}" dt="2022-04-04T11:40:22.619" v="14" actId="26606"/>
          <ac:spMkLst>
            <pc:docMk/>
            <pc:sldMk cId="272298647" sldId="257"/>
            <ac:spMk id="21" creationId="{124D9F5B-C72B-41EE-97C2-D3600B62717D}"/>
          </ac:spMkLst>
        </pc:spChg>
        <pc:spChg chg="add del">
          <ac:chgData name="bareddy raja shekhar reddy" userId="d87fd410d4f04584" providerId="LiveId" clId="{C38C1773-B269-4D97-B45F-02F6BC8A4EE8}" dt="2022-04-04T11:40:43.908" v="28" actId="26606"/>
          <ac:spMkLst>
            <pc:docMk/>
            <pc:sldMk cId="272298647" sldId="257"/>
            <ac:spMk id="23" creationId="{124D9F5B-C72B-41EE-97C2-D3600B62717D}"/>
          </ac:spMkLst>
        </pc:spChg>
        <pc:spChg chg="add del">
          <ac:chgData name="bareddy raja shekhar reddy" userId="d87fd410d4f04584" providerId="LiveId" clId="{C38C1773-B269-4D97-B45F-02F6BC8A4EE8}" dt="2022-04-04T11:40:26.058" v="16" actId="26606"/>
          <ac:spMkLst>
            <pc:docMk/>
            <pc:sldMk cId="272298647" sldId="257"/>
            <ac:spMk id="25" creationId="{E09CCB3F-DBCE-4964-9E34-8C5DE80EF4B5}"/>
          </ac:spMkLst>
        </pc:spChg>
        <pc:spChg chg="add del">
          <ac:chgData name="bareddy raja shekhar reddy" userId="d87fd410d4f04584" providerId="LiveId" clId="{C38C1773-B269-4D97-B45F-02F6BC8A4EE8}" dt="2022-04-04T11:40:26.058" v="16" actId="26606"/>
          <ac:spMkLst>
            <pc:docMk/>
            <pc:sldMk cId="272298647" sldId="257"/>
            <ac:spMk id="26" creationId="{1DFF944F-74BA-483A-82C0-64E3AAF4AE98}"/>
          </ac:spMkLst>
        </pc:spChg>
        <pc:spChg chg="add">
          <ac:chgData name="bareddy raja shekhar reddy" userId="d87fd410d4f04584" providerId="LiveId" clId="{C38C1773-B269-4D97-B45F-02F6BC8A4EE8}" dt="2022-04-04T11:40:50.706" v="35" actId="26606"/>
          <ac:spMkLst>
            <pc:docMk/>
            <pc:sldMk cId="272298647" sldId="257"/>
            <ac:spMk id="28" creationId="{D6F819BF-BEC4-454B-82CF-C7F1926407F9}"/>
          </ac:spMkLst>
        </pc:spChg>
        <pc:spChg chg="add del">
          <ac:chgData name="bareddy raja shekhar reddy" userId="d87fd410d4f04584" providerId="LiveId" clId="{C38C1773-B269-4D97-B45F-02F6BC8A4EE8}" dt="2022-04-04T11:40:29.590" v="18" actId="26606"/>
          <ac:spMkLst>
            <pc:docMk/>
            <pc:sldMk cId="272298647" sldId="257"/>
            <ac:spMk id="29" creationId="{BADDD09E-8094-4188-9090-C1C7840FE719}"/>
          </ac:spMkLst>
        </pc:spChg>
        <pc:spChg chg="add del">
          <ac:chgData name="bareddy raja shekhar reddy" userId="d87fd410d4f04584" providerId="LiveId" clId="{C38C1773-B269-4D97-B45F-02F6BC8A4EE8}" dt="2022-04-04T11:40:29.590" v="18" actId="26606"/>
          <ac:spMkLst>
            <pc:docMk/>
            <pc:sldMk cId="272298647" sldId="257"/>
            <ac:spMk id="30" creationId="{C58F6CE0-025D-40A5-AEF1-00954E3F986B}"/>
          </ac:spMkLst>
        </pc:spChg>
        <pc:spChg chg="add">
          <ac:chgData name="bareddy raja shekhar reddy" userId="d87fd410d4f04584" providerId="LiveId" clId="{C38C1773-B269-4D97-B45F-02F6BC8A4EE8}" dt="2022-04-04T11:40:50.706" v="35" actId="26606"/>
          <ac:spMkLst>
            <pc:docMk/>
            <pc:sldMk cId="272298647" sldId="257"/>
            <ac:spMk id="32" creationId="{79D5C3D0-88DD-405B-A549-4B5C3712E181}"/>
          </ac:spMkLst>
        </pc:spChg>
        <pc:spChg chg="add del">
          <ac:chgData name="bareddy raja shekhar reddy" userId="d87fd410d4f04584" providerId="LiveId" clId="{C38C1773-B269-4D97-B45F-02F6BC8A4EE8}" dt="2022-04-04T11:40:32.044" v="20" actId="26606"/>
          <ac:spMkLst>
            <pc:docMk/>
            <pc:sldMk cId="272298647" sldId="257"/>
            <ac:spMk id="33" creationId="{B9403C7F-76AE-4587-92A2-D4E41EBE68BD}"/>
          </ac:spMkLst>
        </pc:spChg>
        <pc:spChg chg="add del">
          <ac:chgData name="bareddy raja shekhar reddy" userId="d87fd410d4f04584" providerId="LiveId" clId="{C38C1773-B269-4D97-B45F-02F6BC8A4EE8}" dt="2022-04-04T11:40:46.518" v="30" actId="26606"/>
          <ac:spMkLst>
            <pc:docMk/>
            <pc:sldMk cId="272298647" sldId="257"/>
            <ac:spMk id="35" creationId="{BADDD09E-8094-4188-9090-C1C7840FE719}"/>
          </ac:spMkLst>
        </pc:spChg>
        <pc:spChg chg="add del">
          <ac:chgData name="bareddy raja shekhar reddy" userId="d87fd410d4f04584" providerId="LiveId" clId="{C38C1773-B269-4D97-B45F-02F6BC8A4EE8}" dt="2022-04-04T11:40:46.518" v="30" actId="26606"/>
          <ac:spMkLst>
            <pc:docMk/>
            <pc:sldMk cId="272298647" sldId="257"/>
            <ac:spMk id="36" creationId="{C58F6CE0-025D-40A5-AEF1-00954E3F986B}"/>
          </ac:spMkLst>
        </pc:spChg>
        <pc:spChg chg="add del">
          <ac:chgData name="bareddy raja shekhar reddy" userId="d87fd410d4f04584" providerId="LiveId" clId="{C38C1773-B269-4D97-B45F-02F6BC8A4EE8}" dt="2022-04-04T11:40:35.139" v="22" actId="26606"/>
          <ac:spMkLst>
            <pc:docMk/>
            <pc:sldMk cId="272298647" sldId="257"/>
            <ac:spMk id="37" creationId="{91A19049-4FE8-4A2F-AEED-CF53C86D9B91}"/>
          </ac:spMkLst>
        </pc:spChg>
        <pc:spChg chg="add del">
          <ac:chgData name="bareddy raja shekhar reddy" userId="d87fd410d4f04584" providerId="LiveId" clId="{C38C1773-B269-4D97-B45F-02F6BC8A4EE8}" dt="2022-04-04T11:40:35.139" v="22" actId="26606"/>
          <ac:spMkLst>
            <pc:docMk/>
            <pc:sldMk cId="272298647" sldId="257"/>
            <ac:spMk id="38" creationId="{0EDFFA12-494E-4803-98D4-7815E65B915E}"/>
          </ac:spMkLst>
        </pc:spChg>
        <pc:spChg chg="add del">
          <ac:chgData name="bareddy raja shekhar reddy" userId="d87fd410d4f04584" providerId="LiveId" clId="{C38C1773-B269-4D97-B45F-02F6BC8A4EE8}" dt="2022-04-04T11:40:49.018" v="32" actId="26606"/>
          <ac:spMkLst>
            <pc:docMk/>
            <pc:sldMk cId="272298647" sldId="257"/>
            <ac:spMk id="42" creationId="{124D9F5B-C72B-41EE-97C2-D3600B62717D}"/>
          </ac:spMkLst>
        </pc:spChg>
        <pc:grpChg chg="add del">
          <ac:chgData name="bareddy raja shekhar reddy" userId="d87fd410d4f04584" providerId="LiveId" clId="{C38C1773-B269-4D97-B45F-02F6BC8A4EE8}" dt="2022-04-04T11:40:20.775" v="12" actId="26606"/>
          <ac:grpSpMkLst>
            <pc:docMk/>
            <pc:sldMk cId="272298647" sldId="257"/>
            <ac:grpSpMk id="9" creationId="{B29E1950-A366-48B7-8DAB-726C0DE58072}"/>
          </ac:grpSpMkLst>
        </pc:grpChg>
        <pc:grpChg chg="add del">
          <ac:chgData name="bareddy raja shekhar reddy" userId="d87fd410d4f04584" providerId="LiveId" clId="{C38C1773-B269-4D97-B45F-02F6BC8A4EE8}" dt="2022-04-04T11:39:45.147" v="6" actId="26606"/>
          <ac:grpSpMkLst>
            <pc:docMk/>
            <pc:sldMk cId="272298647" sldId="257"/>
            <ac:grpSpMk id="14" creationId="{B29E1950-A366-48B7-8DAB-726C0DE58072}"/>
          </ac:grpSpMkLst>
        </pc:grpChg>
        <pc:grpChg chg="add del">
          <ac:chgData name="bareddy raja shekhar reddy" userId="d87fd410d4f04584" providerId="LiveId" clId="{C38C1773-B269-4D97-B45F-02F6BC8A4EE8}" dt="2022-04-04T11:40:41.313" v="26" actId="26606"/>
          <ac:grpSpMkLst>
            <pc:docMk/>
            <pc:sldMk cId="272298647" sldId="257"/>
            <ac:grpSpMk id="20" creationId="{B29E1950-A366-48B7-8DAB-726C0DE58072}"/>
          </ac:grpSpMkLst>
        </pc:grpChg>
        <pc:grpChg chg="add del">
          <ac:chgData name="bareddy raja shekhar reddy" userId="d87fd410d4f04584" providerId="LiveId" clId="{C38C1773-B269-4D97-B45F-02F6BC8A4EE8}" dt="2022-04-04T11:40:22.619" v="14" actId="26606"/>
          <ac:grpSpMkLst>
            <pc:docMk/>
            <pc:sldMk cId="272298647" sldId="257"/>
            <ac:grpSpMk id="22" creationId="{0180A64C-1862-4B1B-8953-FA96DEE4C44F}"/>
          </ac:grpSpMkLst>
        </pc:grpChg>
        <pc:grpChg chg="add del">
          <ac:chgData name="bareddy raja shekhar reddy" userId="d87fd410d4f04584" providerId="LiveId" clId="{C38C1773-B269-4D97-B45F-02F6BC8A4EE8}" dt="2022-04-04T11:40:43.908" v="28" actId="26606"/>
          <ac:grpSpMkLst>
            <pc:docMk/>
            <pc:sldMk cId="272298647" sldId="257"/>
            <ac:grpSpMk id="24" creationId="{0180A64C-1862-4B1B-8953-FA96DEE4C44F}"/>
          </ac:grpSpMkLst>
        </pc:grpChg>
        <pc:grpChg chg="add del">
          <ac:chgData name="bareddy raja shekhar reddy" userId="d87fd410d4f04584" providerId="LiveId" clId="{C38C1773-B269-4D97-B45F-02F6BC8A4EE8}" dt="2022-04-04T11:40:26.058" v="16" actId="26606"/>
          <ac:grpSpMkLst>
            <pc:docMk/>
            <pc:sldMk cId="272298647" sldId="257"/>
            <ac:grpSpMk id="27" creationId="{A9733A91-F958-4629-801A-3F6F1E09AD64}"/>
          </ac:grpSpMkLst>
        </pc:grpChg>
        <pc:grpChg chg="add del">
          <ac:chgData name="bareddy raja shekhar reddy" userId="d87fd410d4f04584" providerId="LiveId" clId="{C38C1773-B269-4D97-B45F-02F6BC8A4EE8}" dt="2022-04-04T11:40:29.590" v="18" actId="26606"/>
          <ac:grpSpMkLst>
            <pc:docMk/>
            <pc:sldMk cId="272298647" sldId="257"/>
            <ac:grpSpMk id="31" creationId="{D8025A22-9C86-4108-A289-BD5650A8EAEA}"/>
          </ac:grpSpMkLst>
        </pc:grpChg>
        <pc:grpChg chg="add del">
          <ac:chgData name="bareddy raja shekhar reddy" userId="d87fd410d4f04584" providerId="LiveId" clId="{C38C1773-B269-4D97-B45F-02F6BC8A4EE8}" dt="2022-04-04T11:40:32.044" v="20" actId="26606"/>
          <ac:grpSpMkLst>
            <pc:docMk/>
            <pc:sldMk cId="272298647" sldId="257"/>
            <ac:grpSpMk id="34" creationId="{D6C71778-3DDA-4748-AEBB-2A4B75016325}"/>
          </ac:grpSpMkLst>
        </pc:grpChg>
        <pc:grpChg chg="add del">
          <ac:chgData name="bareddy raja shekhar reddy" userId="d87fd410d4f04584" providerId="LiveId" clId="{C38C1773-B269-4D97-B45F-02F6BC8A4EE8}" dt="2022-04-04T11:40:35.139" v="22" actId="26606"/>
          <ac:grpSpMkLst>
            <pc:docMk/>
            <pc:sldMk cId="272298647" sldId="257"/>
            <ac:grpSpMk id="39" creationId="{4989EFA4-96C5-4503-8017-D2CE662EB8F8}"/>
          </ac:grpSpMkLst>
        </pc:grpChg>
        <pc:grpChg chg="add del">
          <ac:chgData name="bareddy raja shekhar reddy" userId="d87fd410d4f04584" providerId="LiveId" clId="{C38C1773-B269-4D97-B45F-02F6BC8A4EE8}" dt="2022-04-04T11:40:46.518" v="30" actId="26606"/>
          <ac:grpSpMkLst>
            <pc:docMk/>
            <pc:sldMk cId="272298647" sldId="257"/>
            <ac:grpSpMk id="40" creationId="{D8025A22-9C86-4108-A289-BD5650A8EAEA}"/>
          </ac:grpSpMkLst>
        </pc:grpChg>
        <pc:grpChg chg="add">
          <ac:chgData name="bareddy raja shekhar reddy" userId="d87fd410d4f04584" providerId="LiveId" clId="{C38C1773-B269-4D97-B45F-02F6BC8A4EE8}" dt="2022-04-04T11:40:50.706" v="35" actId="26606"/>
          <ac:grpSpMkLst>
            <pc:docMk/>
            <pc:sldMk cId="272298647" sldId="257"/>
            <ac:grpSpMk id="41" creationId="{B29E1950-A366-48B7-8DAB-726C0DE58072}"/>
          </ac:grpSpMkLst>
        </pc:grpChg>
        <pc:grpChg chg="add del">
          <ac:chgData name="bareddy raja shekhar reddy" userId="d87fd410d4f04584" providerId="LiveId" clId="{C38C1773-B269-4D97-B45F-02F6BC8A4EE8}" dt="2022-04-04T11:40:49.018" v="32" actId="26606"/>
          <ac:grpSpMkLst>
            <pc:docMk/>
            <pc:sldMk cId="272298647" sldId="257"/>
            <ac:grpSpMk id="43" creationId="{0180A64C-1862-4B1B-8953-FA96DEE4C44F}"/>
          </ac:grpSpMkLst>
        </pc:grpChg>
        <pc:picChg chg="add mod modCrop">
          <ac:chgData name="bareddy raja shekhar reddy" userId="d87fd410d4f04584" providerId="LiveId" clId="{C38C1773-B269-4D97-B45F-02F6BC8A4EE8}" dt="2022-04-04T11:40:50.706" v="35" actId="26606"/>
          <ac:picMkLst>
            <pc:docMk/>
            <pc:sldMk cId="272298647" sldId="257"/>
            <ac:picMk id="5" creationId="{C99A1CB3-AA2F-457A-857B-3CF37489A8AF}"/>
          </ac:picMkLst>
        </pc:picChg>
      </pc:sldChg>
      <pc:sldChg chg="addSp delSp modSp new mod setBg setClrOvrMap delDesignElem chgLayout">
        <pc:chgData name="bareddy raja shekhar reddy" userId="d87fd410d4f04584" providerId="LiveId" clId="{C38C1773-B269-4D97-B45F-02F6BC8A4EE8}" dt="2022-04-04T11:45:05.383" v="100" actId="700"/>
        <pc:sldMkLst>
          <pc:docMk/>
          <pc:sldMk cId="3901773135" sldId="258"/>
        </pc:sldMkLst>
        <pc:spChg chg="add del mod">
          <ac:chgData name="bareddy raja shekhar reddy" userId="d87fd410d4f04584" providerId="LiveId" clId="{C38C1773-B269-4D97-B45F-02F6BC8A4EE8}" dt="2022-04-04T11:43:14.076" v="64" actId="26606"/>
          <ac:spMkLst>
            <pc:docMk/>
            <pc:sldMk cId="3901773135" sldId="258"/>
            <ac:spMk id="2" creationId="{B25FD0D3-D483-490A-AB1D-FAC418E1A201}"/>
          </ac:spMkLst>
        </pc:spChg>
        <pc:spChg chg="del">
          <ac:chgData name="bareddy raja shekhar reddy" userId="d87fd410d4f04584" providerId="LiveId" clId="{C38C1773-B269-4D97-B45F-02F6BC8A4EE8}" dt="2022-04-04T11:41:50.347" v="37"/>
          <ac:spMkLst>
            <pc:docMk/>
            <pc:sldMk cId="3901773135" sldId="258"/>
            <ac:spMk id="3" creationId="{9C1A709B-F6C1-4A5A-B354-D359655BA10B}"/>
          </ac:spMkLst>
        </pc:spChg>
        <pc:spChg chg="add del mod ord">
          <ac:chgData name="bareddy raja shekhar reddy" userId="d87fd410d4f04584" providerId="LiveId" clId="{C38C1773-B269-4D97-B45F-02F6BC8A4EE8}" dt="2022-04-04T11:44:41.202" v="98" actId="26606"/>
          <ac:spMkLst>
            <pc:docMk/>
            <pc:sldMk cId="3901773135" sldId="258"/>
            <ac:spMk id="6" creationId="{7C6660FD-DE2C-4749-9B33-CE1D8B457EB4}"/>
          </ac:spMkLst>
        </pc:spChg>
        <pc:spChg chg="add del mod ord">
          <ac:chgData name="bareddy raja shekhar reddy" userId="d87fd410d4f04584" providerId="LiveId" clId="{C38C1773-B269-4D97-B45F-02F6BC8A4EE8}" dt="2022-04-04T11:44:23.554" v="83"/>
          <ac:spMkLst>
            <pc:docMk/>
            <pc:sldMk cId="3901773135" sldId="258"/>
            <ac:spMk id="7" creationId="{26F01AD9-C415-48CF-B8A9-139901E3E0CA}"/>
          </ac:spMkLst>
        </pc:spChg>
        <pc:spChg chg="add del mod">
          <ac:chgData name="bareddy raja shekhar reddy" userId="d87fd410d4f04584" providerId="LiveId" clId="{C38C1773-B269-4D97-B45F-02F6BC8A4EE8}" dt="2022-04-04T11:43:14.076" v="64" actId="26606"/>
          <ac:spMkLst>
            <pc:docMk/>
            <pc:sldMk cId="3901773135" sldId="258"/>
            <ac:spMk id="9" creationId="{60B71030-A275-2E7A-0E98-631C5C53C153}"/>
          </ac:spMkLst>
        </pc:spChg>
        <pc:spChg chg="add mod ord">
          <ac:chgData name="bareddy raja shekhar reddy" userId="d87fd410d4f04584" providerId="LiveId" clId="{C38C1773-B269-4D97-B45F-02F6BC8A4EE8}" dt="2022-04-04T11:45:05.383" v="100" actId="700"/>
          <ac:spMkLst>
            <pc:docMk/>
            <pc:sldMk cId="3901773135" sldId="258"/>
            <ac:spMk id="11" creationId="{F4C99DDC-675A-4FD0-B175-623F68B24EE5}"/>
          </ac:spMkLst>
        </pc:spChg>
        <pc:spChg chg="add del">
          <ac:chgData name="bareddy raja shekhar reddy" userId="d87fd410d4f04584" providerId="LiveId" clId="{C38C1773-B269-4D97-B45F-02F6BC8A4EE8}" dt="2022-04-04T11:42:18.777" v="42" actId="26606"/>
          <ac:spMkLst>
            <pc:docMk/>
            <pc:sldMk cId="3901773135" sldId="258"/>
            <ac:spMk id="12" creationId="{D6F819BF-BEC4-454B-82CF-C7F1926407F9}"/>
          </ac:spMkLst>
        </pc:spChg>
        <pc:spChg chg="add del">
          <ac:chgData name="bareddy raja shekhar reddy" userId="d87fd410d4f04584" providerId="LiveId" clId="{C38C1773-B269-4D97-B45F-02F6BC8A4EE8}" dt="2022-04-04T11:44:28.556" v="87" actId="26606"/>
          <ac:spMkLst>
            <pc:docMk/>
            <pc:sldMk cId="3901773135" sldId="258"/>
            <ac:spMk id="13" creationId="{DF896991-CD15-DF68-D22F-28D651D6B8EC}"/>
          </ac:spMkLst>
        </pc:spChg>
        <pc:spChg chg="add del">
          <ac:chgData name="bareddy raja shekhar reddy" userId="d87fd410d4f04584" providerId="LiveId" clId="{C38C1773-B269-4D97-B45F-02F6BC8A4EE8}" dt="2022-04-04T11:42:18.777" v="42" actId="26606"/>
          <ac:spMkLst>
            <pc:docMk/>
            <pc:sldMk cId="3901773135" sldId="258"/>
            <ac:spMk id="14" creationId="{79D5C3D0-88DD-405B-A549-4B5C3712E181}"/>
          </ac:spMkLst>
        </pc:spChg>
        <pc:spChg chg="add del">
          <ac:chgData name="bareddy raja shekhar reddy" userId="d87fd410d4f04584" providerId="LiveId" clId="{C38C1773-B269-4D97-B45F-02F6BC8A4EE8}" dt="2022-04-04T11:44:28.556" v="87" actId="26606"/>
          <ac:spMkLst>
            <pc:docMk/>
            <pc:sldMk cId="3901773135" sldId="258"/>
            <ac:spMk id="17" creationId="{D6F819BF-BEC4-454B-82CF-C7F1926407F9}"/>
          </ac:spMkLst>
        </pc:spChg>
        <pc:spChg chg="add del">
          <ac:chgData name="bareddy raja shekhar reddy" userId="d87fd410d4f04584" providerId="LiveId" clId="{C38C1773-B269-4D97-B45F-02F6BC8A4EE8}" dt="2022-04-04T11:44:28.556" v="87" actId="26606"/>
          <ac:spMkLst>
            <pc:docMk/>
            <pc:sldMk cId="3901773135" sldId="258"/>
            <ac:spMk id="19" creationId="{79D5C3D0-88DD-405B-A549-4B5C3712E181}"/>
          </ac:spMkLst>
        </pc:spChg>
        <pc:spChg chg="add del">
          <ac:chgData name="bareddy raja shekhar reddy" userId="d87fd410d4f04584" providerId="LiveId" clId="{C38C1773-B269-4D97-B45F-02F6BC8A4EE8}" dt="2022-04-04T11:44:31.777" v="89" actId="26606"/>
          <ac:spMkLst>
            <pc:docMk/>
            <pc:sldMk cId="3901773135" sldId="258"/>
            <ac:spMk id="25" creationId="{991E317B-75E3-4171-A07A-B263C1D6DCA5}"/>
          </ac:spMkLst>
        </pc:spChg>
        <pc:spChg chg="add del">
          <ac:chgData name="bareddy raja shekhar reddy" userId="d87fd410d4f04584" providerId="LiveId" clId="{C38C1773-B269-4D97-B45F-02F6BC8A4EE8}" dt="2022-04-04T11:43:14.076" v="64" actId="26606"/>
          <ac:spMkLst>
            <pc:docMk/>
            <pc:sldMk cId="3901773135" sldId="258"/>
            <ac:spMk id="26" creationId="{E09CCB3F-DBCE-4964-9E34-8C5DE80EF4B5}"/>
          </ac:spMkLst>
        </pc:spChg>
        <pc:spChg chg="add del">
          <ac:chgData name="bareddy raja shekhar reddy" userId="d87fd410d4f04584" providerId="LiveId" clId="{C38C1773-B269-4D97-B45F-02F6BC8A4EE8}" dt="2022-04-04T11:44:31.777" v="89" actId="26606"/>
          <ac:spMkLst>
            <pc:docMk/>
            <pc:sldMk cId="3901773135" sldId="258"/>
            <ac:spMk id="27" creationId="{4A9B19C2-B29A-4924-9E7E-6FBF17F5854E}"/>
          </ac:spMkLst>
        </pc:spChg>
        <pc:spChg chg="add del">
          <ac:chgData name="bareddy raja shekhar reddy" userId="d87fd410d4f04584" providerId="LiveId" clId="{C38C1773-B269-4D97-B45F-02F6BC8A4EE8}" dt="2022-04-04T11:43:14.076" v="64" actId="26606"/>
          <ac:spMkLst>
            <pc:docMk/>
            <pc:sldMk cId="3901773135" sldId="258"/>
            <ac:spMk id="28" creationId="{1DFF944F-74BA-483A-82C0-64E3AAF4AE98}"/>
          </ac:spMkLst>
        </pc:spChg>
        <pc:spChg chg="add mod ord">
          <ac:chgData name="bareddy raja shekhar reddy" userId="d87fd410d4f04584" providerId="LiveId" clId="{C38C1773-B269-4D97-B45F-02F6BC8A4EE8}" dt="2022-04-04T11:45:05.383" v="100" actId="700"/>
          <ac:spMkLst>
            <pc:docMk/>
            <pc:sldMk cId="3901773135" sldId="258"/>
            <ac:spMk id="39" creationId="{DEB4D0BD-068A-4350-B00F-FA8D185A2865}"/>
          </ac:spMkLst>
        </pc:spChg>
        <pc:spChg chg="add del">
          <ac:chgData name="bareddy raja shekhar reddy" userId="d87fd410d4f04584" providerId="LiveId" clId="{C38C1773-B269-4D97-B45F-02F6BC8A4EE8}" dt="2022-04-04T11:44:35.404" v="91" actId="26606"/>
          <ac:spMkLst>
            <pc:docMk/>
            <pc:sldMk cId="3901773135" sldId="258"/>
            <ac:spMk id="41" creationId="{E09CCB3F-DBCE-4964-9E34-8C5DE80EF4B5}"/>
          </ac:spMkLst>
        </pc:spChg>
        <pc:spChg chg="add del">
          <ac:chgData name="bareddy raja shekhar reddy" userId="d87fd410d4f04584" providerId="LiveId" clId="{C38C1773-B269-4D97-B45F-02F6BC8A4EE8}" dt="2022-04-04T11:42:53.054" v="51" actId="26606"/>
          <ac:spMkLst>
            <pc:docMk/>
            <pc:sldMk cId="3901773135" sldId="258"/>
            <ac:spMk id="42" creationId="{1DFF944F-74BA-483A-82C0-64E3AAF4AE98}"/>
          </ac:spMkLst>
        </pc:spChg>
        <pc:spChg chg="add del">
          <ac:chgData name="bareddy raja shekhar reddy" userId="d87fd410d4f04584" providerId="LiveId" clId="{C38C1773-B269-4D97-B45F-02F6BC8A4EE8}" dt="2022-04-04T11:44:35.404" v="91" actId="26606"/>
          <ac:spMkLst>
            <pc:docMk/>
            <pc:sldMk cId="3901773135" sldId="258"/>
            <ac:spMk id="43" creationId="{1DFF944F-74BA-483A-82C0-64E3AAF4AE98}"/>
          </ac:spMkLst>
        </pc:spChg>
        <pc:spChg chg="add del">
          <ac:chgData name="bareddy raja shekhar reddy" userId="d87fd410d4f04584" providerId="LiveId" clId="{C38C1773-B269-4D97-B45F-02F6BC8A4EE8}" dt="2022-04-04T11:44:35.404" v="91" actId="26606"/>
          <ac:spMkLst>
            <pc:docMk/>
            <pc:sldMk cId="3901773135" sldId="258"/>
            <ac:spMk id="45" creationId="{0E672942-3800-9ADF-6732-3177DA63916B}"/>
          </ac:spMkLst>
        </pc:spChg>
        <pc:spChg chg="add del">
          <ac:chgData name="bareddy raja shekhar reddy" userId="d87fd410d4f04584" providerId="LiveId" clId="{C38C1773-B269-4D97-B45F-02F6BC8A4EE8}" dt="2022-04-04T11:42:45.552" v="47" actId="26606"/>
          <ac:spMkLst>
            <pc:docMk/>
            <pc:sldMk cId="3901773135" sldId="258"/>
            <ac:spMk id="47" creationId="{43F8250A-B5BC-48E8-9E34-320C6AB61351}"/>
          </ac:spMkLst>
        </pc:spChg>
        <pc:spChg chg="add del">
          <ac:chgData name="bareddy raja shekhar reddy" userId="d87fd410d4f04584" providerId="LiveId" clId="{C38C1773-B269-4D97-B45F-02F6BC8A4EE8}" dt="2022-04-04T11:42:45.552" v="47" actId="26606"/>
          <ac:spMkLst>
            <pc:docMk/>
            <pc:sldMk cId="3901773135" sldId="258"/>
            <ac:spMk id="49" creationId="{A2829537-8D6E-4F27-8454-8F19BEA8C11F}"/>
          </ac:spMkLst>
        </pc:spChg>
        <pc:spChg chg="add del">
          <ac:chgData name="bareddy raja shekhar reddy" userId="d87fd410d4f04584" providerId="LiveId" clId="{C38C1773-B269-4D97-B45F-02F6BC8A4EE8}" dt="2022-04-04T11:42:49.631" v="49" actId="26606"/>
          <ac:spMkLst>
            <pc:docMk/>
            <pc:sldMk cId="3901773135" sldId="258"/>
            <ac:spMk id="51" creationId="{B25FD0D3-D483-490A-AB1D-FAC418E1A201}"/>
          </ac:spMkLst>
        </pc:spChg>
        <pc:spChg chg="add del">
          <ac:chgData name="bareddy raja shekhar reddy" userId="d87fd410d4f04584" providerId="LiveId" clId="{C38C1773-B269-4D97-B45F-02F6BC8A4EE8}" dt="2022-04-04T11:42:49.631" v="49" actId="26606"/>
          <ac:spMkLst>
            <pc:docMk/>
            <pc:sldMk cId="3901773135" sldId="258"/>
            <ac:spMk id="52" creationId="{60B71030-A275-2E7A-0E98-631C5C53C153}"/>
          </ac:spMkLst>
        </pc:spChg>
        <pc:spChg chg="add del">
          <ac:chgData name="bareddy raja shekhar reddy" userId="d87fd410d4f04584" providerId="LiveId" clId="{C38C1773-B269-4D97-B45F-02F6BC8A4EE8}" dt="2022-04-04T11:42:53.054" v="51" actId="26606"/>
          <ac:spMkLst>
            <pc:docMk/>
            <pc:sldMk cId="3901773135" sldId="258"/>
            <ac:spMk id="54" creationId="{E09CCB3F-DBCE-4964-9E34-8C5DE80EF4B5}"/>
          </ac:spMkLst>
        </pc:spChg>
        <pc:spChg chg="add del">
          <ac:chgData name="bareddy raja shekhar reddy" userId="d87fd410d4f04584" providerId="LiveId" clId="{C38C1773-B269-4D97-B45F-02F6BC8A4EE8}" dt="2022-04-04T11:42:53.054" v="51" actId="26606"/>
          <ac:spMkLst>
            <pc:docMk/>
            <pc:sldMk cId="3901773135" sldId="258"/>
            <ac:spMk id="55" creationId="{B25FD0D3-D483-490A-AB1D-FAC418E1A201}"/>
          </ac:spMkLst>
        </pc:spChg>
        <pc:spChg chg="add del">
          <ac:chgData name="bareddy raja shekhar reddy" userId="d87fd410d4f04584" providerId="LiveId" clId="{C38C1773-B269-4D97-B45F-02F6BC8A4EE8}" dt="2022-04-04T11:42:53.054" v="51" actId="26606"/>
          <ac:spMkLst>
            <pc:docMk/>
            <pc:sldMk cId="3901773135" sldId="258"/>
            <ac:spMk id="56" creationId="{60B71030-A275-2E7A-0E98-631C5C53C153}"/>
          </ac:spMkLst>
        </pc:spChg>
        <pc:spChg chg="add del">
          <ac:chgData name="bareddy raja shekhar reddy" userId="d87fd410d4f04584" providerId="LiveId" clId="{C38C1773-B269-4D97-B45F-02F6BC8A4EE8}" dt="2022-04-04T11:42:58.712" v="53" actId="26606"/>
          <ac:spMkLst>
            <pc:docMk/>
            <pc:sldMk cId="3901773135" sldId="258"/>
            <ac:spMk id="60" creationId="{D6F819BF-BEC4-454B-82CF-C7F1926407F9}"/>
          </ac:spMkLst>
        </pc:spChg>
        <pc:spChg chg="add del">
          <ac:chgData name="bareddy raja shekhar reddy" userId="d87fd410d4f04584" providerId="LiveId" clId="{C38C1773-B269-4D97-B45F-02F6BC8A4EE8}" dt="2022-04-04T11:42:58.712" v="53" actId="26606"/>
          <ac:spMkLst>
            <pc:docMk/>
            <pc:sldMk cId="3901773135" sldId="258"/>
            <ac:spMk id="61" creationId="{B25FD0D3-D483-490A-AB1D-FAC418E1A201}"/>
          </ac:spMkLst>
        </pc:spChg>
        <pc:spChg chg="add del">
          <ac:chgData name="bareddy raja shekhar reddy" userId="d87fd410d4f04584" providerId="LiveId" clId="{C38C1773-B269-4D97-B45F-02F6BC8A4EE8}" dt="2022-04-04T11:42:58.712" v="53" actId="26606"/>
          <ac:spMkLst>
            <pc:docMk/>
            <pc:sldMk cId="3901773135" sldId="258"/>
            <ac:spMk id="62" creationId="{79D5C3D0-88DD-405B-A549-4B5C3712E181}"/>
          </ac:spMkLst>
        </pc:spChg>
        <pc:spChg chg="add del">
          <ac:chgData name="bareddy raja shekhar reddy" userId="d87fd410d4f04584" providerId="LiveId" clId="{C38C1773-B269-4D97-B45F-02F6BC8A4EE8}" dt="2022-04-04T11:42:58.712" v="53" actId="26606"/>
          <ac:spMkLst>
            <pc:docMk/>
            <pc:sldMk cId="3901773135" sldId="258"/>
            <ac:spMk id="63" creationId="{60B71030-A275-2E7A-0E98-631C5C53C153}"/>
          </ac:spMkLst>
        </pc:spChg>
        <pc:spChg chg="add del">
          <ac:chgData name="bareddy raja shekhar reddy" userId="d87fd410d4f04584" providerId="LiveId" clId="{C38C1773-B269-4D97-B45F-02F6BC8A4EE8}" dt="2022-04-04T11:44:39.749" v="95" actId="26606"/>
          <ac:spMkLst>
            <pc:docMk/>
            <pc:sldMk cId="3901773135" sldId="258"/>
            <ac:spMk id="67" creationId="{7C6660FD-DE2C-4749-9B33-CE1D8B457EB4}"/>
          </ac:spMkLst>
        </pc:spChg>
        <pc:spChg chg="add del">
          <ac:chgData name="bareddy raja shekhar reddy" userId="d87fd410d4f04584" providerId="LiveId" clId="{C38C1773-B269-4D97-B45F-02F6BC8A4EE8}" dt="2022-04-04T11:43:05.058" v="55" actId="26606"/>
          <ac:spMkLst>
            <pc:docMk/>
            <pc:sldMk cId="3901773135" sldId="258"/>
            <ac:spMk id="68" creationId="{E09CCB3F-DBCE-4964-9E34-8C5DE80EF4B5}"/>
          </ac:spMkLst>
        </pc:spChg>
        <pc:spChg chg="add del">
          <ac:chgData name="bareddy raja shekhar reddy" userId="d87fd410d4f04584" providerId="LiveId" clId="{C38C1773-B269-4D97-B45F-02F6BC8A4EE8}" dt="2022-04-04T11:43:05.058" v="55" actId="26606"/>
          <ac:spMkLst>
            <pc:docMk/>
            <pc:sldMk cId="3901773135" sldId="258"/>
            <ac:spMk id="69" creationId="{B25FD0D3-D483-490A-AB1D-FAC418E1A201}"/>
          </ac:spMkLst>
        </pc:spChg>
        <pc:spChg chg="add del">
          <ac:chgData name="bareddy raja shekhar reddy" userId="d87fd410d4f04584" providerId="LiveId" clId="{C38C1773-B269-4D97-B45F-02F6BC8A4EE8}" dt="2022-04-04T11:43:05.058" v="55" actId="26606"/>
          <ac:spMkLst>
            <pc:docMk/>
            <pc:sldMk cId="3901773135" sldId="258"/>
            <ac:spMk id="70" creationId="{1DFF944F-74BA-483A-82C0-64E3AAF4AE98}"/>
          </ac:spMkLst>
        </pc:spChg>
        <pc:spChg chg="add del">
          <ac:chgData name="bareddy raja shekhar reddy" userId="d87fd410d4f04584" providerId="LiveId" clId="{C38C1773-B269-4D97-B45F-02F6BC8A4EE8}" dt="2022-04-04T11:43:05.058" v="55" actId="26606"/>
          <ac:spMkLst>
            <pc:docMk/>
            <pc:sldMk cId="3901773135" sldId="258"/>
            <ac:spMk id="71" creationId="{60B71030-A275-2E7A-0E98-631C5C53C153}"/>
          </ac:spMkLst>
        </pc:spChg>
        <pc:spChg chg="add del">
          <ac:chgData name="bareddy raja shekhar reddy" userId="d87fd410d4f04584" providerId="LiveId" clId="{C38C1773-B269-4D97-B45F-02F6BC8A4EE8}" dt="2022-04-04T11:44:39.749" v="95" actId="26606"/>
          <ac:spMkLst>
            <pc:docMk/>
            <pc:sldMk cId="3901773135" sldId="258"/>
            <ac:spMk id="73" creationId="{94657CBA-0AEA-6DB7-629F-4A80478CFDBA}"/>
          </ac:spMkLst>
        </pc:spChg>
        <pc:spChg chg="add del">
          <ac:chgData name="bareddy raja shekhar reddy" userId="d87fd410d4f04584" providerId="LiveId" clId="{C38C1773-B269-4D97-B45F-02F6BC8A4EE8}" dt="2022-04-04T11:44:41.187" v="97" actId="26606"/>
          <ac:spMkLst>
            <pc:docMk/>
            <pc:sldMk cId="3901773135" sldId="258"/>
            <ac:spMk id="75" creationId="{124D9F5B-C72B-41EE-97C2-D3600B62717D}"/>
          </ac:spMkLst>
        </pc:spChg>
        <pc:spChg chg="add del">
          <ac:chgData name="bareddy raja shekhar reddy" userId="d87fd410d4f04584" providerId="LiveId" clId="{C38C1773-B269-4D97-B45F-02F6BC8A4EE8}" dt="2022-04-04T11:43:06.840" v="57" actId="26606"/>
          <ac:spMkLst>
            <pc:docMk/>
            <pc:sldMk cId="3901773135" sldId="258"/>
            <ac:spMk id="76" creationId="{8F4E830A-06F9-4EAA-9E65-110CF2421798}"/>
          </ac:spMkLst>
        </pc:spChg>
        <pc:spChg chg="add del">
          <ac:chgData name="bareddy raja shekhar reddy" userId="d87fd410d4f04584" providerId="LiveId" clId="{C38C1773-B269-4D97-B45F-02F6BC8A4EE8}" dt="2022-04-04T11:43:06.840" v="57" actId="26606"/>
          <ac:spMkLst>
            <pc:docMk/>
            <pc:sldMk cId="3901773135" sldId="258"/>
            <ac:spMk id="77" creationId="{B25FD0D3-D483-490A-AB1D-FAC418E1A201}"/>
          </ac:spMkLst>
        </pc:spChg>
        <pc:spChg chg="add del">
          <ac:chgData name="bareddy raja shekhar reddy" userId="d87fd410d4f04584" providerId="LiveId" clId="{C38C1773-B269-4D97-B45F-02F6BC8A4EE8}" dt="2022-04-04T11:43:06.840" v="57" actId="26606"/>
          <ac:spMkLst>
            <pc:docMk/>
            <pc:sldMk cId="3901773135" sldId="258"/>
            <ac:spMk id="78" creationId="{60B71030-A275-2E7A-0E98-631C5C53C153}"/>
          </ac:spMkLst>
        </pc:spChg>
        <pc:spChg chg="add del">
          <ac:chgData name="bareddy raja shekhar reddy" userId="d87fd410d4f04584" providerId="LiveId" clId="{C38C1773-B269-4D97-B45F-02F6BC8A4EE8}" dt="2022-04-04T11:44:41.187" v="97" actId="26606"/>
          <ac:spMkLst>
            <pc:docMk/>
            <pc:sldMk cId="3901773135" sldId="258"/>
            <ac:spMk id="79" creationId="{7C6660FD-DE2C-4749-9B33-CE1D8B457EB4}"/>
          </ac:spMkLst>
        </pc:spChg>
        <pc:spChg chg="add del">
          <ac:chgData name="bareddy raja shekhar reddy" userId="d87fd410d4f04584" providerId="LiveId" clId="{C38C1773-B269-4D97-B45F-02F6BC8A4EE8}" dt="2022-04-04T11:43:10.403" v="59" actId="26606"/>
          <ac:spMkLst>
            <pc:docMk/>
            <pc:sldMk cId="3901773135" sldId="258"/>
            <ac:spMk id="80" creationId="{124D9F5B-C72B-41EE-97C2-D3600B62717D}"/>
          </ac:spMkLst>
        </pc:spChg>
        <pc:spChg chg="add del">
          <ac:chgData name="bareddy raja shekhar reddy" userId="d87fd410d4f04584" providerId="LiveId" clId="{C38C1773-B269-4D97-B45F-02F6BC8A4EE8}" dt="2022-04-04T11:43:10.403" v="59" actId="26606"/>
          <ac:spMkLst>
            <pc:docMk/>
            <pc:sldMk cId="3901773135" sldId="258"/>
            <ac:spMk id="81" creationId="{B25FD0D3-D483-490A-AB1D-FAC418E1A201}"/>
          </ac:spMkLst>
        </pc:spChg>
        <pc:spChg chg="add del">
          <ac:chgData name="bareddy raja shekhar reddy" userId="d87fd410d4f04584" providerId="LiveId" clId="{C38C1773-B269-4D97-B45F-02F6BC8A4EE8}" dt="2022-04-04T11:43:10.403" v="59" actId="26606"/>
          <ac:spMkLst>
            <pc:docMk/>
            <pc:sldMk cId="3901773135" sldId="258"/>
            <ac:spMk id="82" creationId="{60B71030-A275-2E7A-0E98-631C5C53C153}"/>
          </ac:spMkLst>
        </pc:spChg>
        <pc:spChg chg="add del">
          <ac:chgData name="bareddy raja shekhar reddy" userId="d87fd410d4f04584" providerId="LiveId" clId="{C38C1773-B269-4D97-B45F-02F6BC8A4EE8}" dt="2022-04-04T11:44:41.187" v="97" actId="26606"/>
          <ac:spMkLst>
            <pc:docMk/>
            <pc:sldMk cId="3901773135" sldId="258"/>
            <ac:spMk id="84" creationId="{B8D3D75B-D3AD-1FB3-5E93-C1207CC13446}"/>
          </ac:spMkLst>
        </pc:spChg>
        <pc:spChg chg="add del">
          <ac:chgData name="bareddy raja shekhar reddy" userId="d87fd410d4f04584" providerId="LiveId" clId="{C38C1773-B269-4D97-B45F-02F6BC8A4EE8}" dt="2022-04-04T11:43:11.873" v="61" actId="26606"/>
          <ac:spMkLst>
            <pc:docMk/>
            <pc:sldMk cId="3901773135" sldId="258"/>
            <ac:spMk id="87" creationId="{E09CCB3F-DBCE-4964-9E34-8C5DE80EF4B5}"/>
          </ac:spMkLst>
        </pc:spChg>
        <pc:spChg chg="add del">
          <ac:chgData name="bareddy raja shekhar reddy" userId="d87fd410d4f04584" providerId="LiveId" clId="{C38C1773-B269-4D97-B45F-02F6BC8A4EE8}" dt="2022-04-04T11:43:11.873" v="61" actId="26606"/>
          <ac:spMkLst>
            <pc:docMk/>
            <pc:sldMk cId="3901773135" sldId="258"/>
            <ac:spMk id="88" creationId="{B25FD0D3-D483-490A-AB1D-FAC418E1A201}"/>
          </ac:spMkLst>
        </pc:spChg>
        <pc:spChg chg="add del">
          <ac:chgData name="bareddy raja shekhar reddy" userId="d87fd410d4f04584" providerId="LiveId" clId="{C38C1773-B269-4D97-B45F-02F6BC8A4EE8}" dt="2022-04-04T11:43:11.873" v="61" actId="26606"/>
          <ac:spMkLst>
            <pc:docMk/>
            <pc:sldMk cId="3901773135" sldId="258"/>
            <ac:spMk id="89" creationId="{1DFF944F-74BA-483A-82C0-64E3AAF4AE98}"/>
          </ac:spMkLst>
        </pc:spChg>
        <pc:spChg chg="add del">
          <ac:chgData name="bareddy raja shekhar reddy" userId="d87fd410d4f04584" providerId="LiveId" clId="{C38C1773-B269-4D97-B45F-02F6BC8A4EE8}" dt="2022-04-04T11:43:11.873" v="61" actId="26606"/>
          <ac:spMkLst>
            <pc:docMk/>
            <pc:sldMk cId="3901773135" sldId="258"/>
            <ac:spMk id="90" creationId="{60B71030-A275-2E7A-0E98-631C5C53C153}"/>
          </ac:spMkLst>
        </pc:spChg>
        <pc:spChg chg="add del">
          <ac:chgData name="bareddy raja shekhar reddy" userId="d87fd410d4f04584" providerId="LiveId" clId="{C38C1773-B269-4D97-B45F-02F6BC8A4EE8}" dt="2022-04-04T11:45:05.383" v="100" actId="700"/>
          <ac:spMkLst>
            <pc:docMk/>
            <pc:sldMk cId="3901773135" sldId="258"/>
            <ac:spMk id="94" creationId="{BADDD09E-8094-4188-9090-C1C7840FE719}"/>
          </ac:spMkLst>
        </pc:spChg>
        <pc:spChg chg="add del">
          <ac:chgData name="bareddy raja shekhar reddy" userId="d87fd410d4f04584" providerId="LiveId" clId="{C38C1773-B269-4D97-B45F-02F6BC8A4EE8}" dt="2022-04-04T11:45:05.383" v="100" actId="700"/>
          <ac:spMkLst>
            <pc:docMk/>
            <pc:sldMk cId="3901773135" sldId="258"/>
            <ac:spMk id="96" creationId="{7C6660FD-DE2C-4749-9B33-CE1D8B457EB4}"/>
          </ac:spMkLst>
        </pc:spChg>
        <pc:spChg chg="add del">
          <ac:chgData name="bareddy raja shekhar reddy" userId="d87fd410d4f04584" providerId="LiveId" clId="{C38C1773-B269-4D97-B45F-02F6BC8A4EE8}" dt="2022-04-04T11:45:05.383" v="100" actId="700"/>
          <ac:spMkLst>
            <pc:docMk/>
            <pc:sldMk cId="3901773135" sldId="258"/>
            <ac:spMk id="97" creationId="{C58F6CE0-025D-40A5-AEF1-00954E3F986B}"/>
          </ac:spMkLst>
        </pc:spChg>
        <pc:spChg chg="add del">
          <ac:chgData name="bareddy raja shekhar reddy" userId="d87fd410d4f04584" providerId="LiveId" clId="{C38C1773-B269-4D97-B45F-02F6BC8A4EE8}" dt="2022-04-04T11:43:14.061" v="63" actId="26606"/>
          <ac:spMkLst>
            <pc:docMk/>
            <pc:sldMk cId="3901773135" sldId="258"/>
            <ac:spMk id="98" creationId="{43F8250A-B5BC-48E8-9E34-320C6AB61351}"/>
          </ac:spMkLst>
        </pc:spChg>
        <pc:spChg chg="add del">
          <ac:chgData name="bareddy raja shekhar reddy" userId="d87fd410d4f04584" providerId="LiveId" clId="{C38C1773-B269-4D97-B45F-02F6BC8A4EE8}" dt="2022-04-04T11:43:14.061" v="63" actId="26606"/>
          <ac:spMkLst>
            <pc:docMk/>
            <pc:sldMk cId="3901773135" sldId="258"/>
            <ac:spMk id="99" creationId="{A2829537-8D6E-4F27-8454-8F19BEA8C11F}"/>
          </ac:spMkLst>
        </pc:spChg>
        <pc:spChg chg="add del">
          <ac:chgData name="bareddy raja shekhar reddy" userId="d87fd410d4f04584" providerId="LiveId" clId="{C38C1773-B269-4D97-B45F-02F6BC8A4EE8}" dt="2022-04-04T11:45:05.383" v="100" actId="700"/>
          <ac:spMkLst>
            <pc:docMk/>
            <pc:sldMk cId="3901773135" sldId="258"/>
            <ac:spMk id="100" creationId="{C94C48E1-F1E3-4ACA-4C69-EDFBAD85992E}"/>
          </ac:spMkLst>
        </pc:spChg>
        <pc:spChg chg="add del">
          <ac:chgData name="bareddy raja shekhar reddy" userId="d87fd410d4f04584" providerId="LiveId" clId="{C38C1773-B269-4D97-B45F-02F6BC8A4EE8}" dt="2022-04-04T11:43:58.452" v="80" actId="26606"/>
          <ac:spMkLst>
            <pc:docMk/>
            <pc:sldMk cId="3901773135" sldId="258"/>
            <ac:spMk id="101" creationId="{E09CCB3F-DBCE-4964-9E34-8C5DE80EF4B5}"/>
          </ac:spMkLst>
        </pc:spChg>
        <pc:spChg chg="add del mod">
          <ac:chgData name="bareddy raja shekhar reddy" userId="d87fd410d4f04584" providerId="LiveId" clId="{C38C1773-B269-4D97-B45F-02F6BC8A4EE8}" dt="2022-04-04T11:43:58.452" v="80" actId="26606"/>
          <ac:spMkLst>
            <pc:docMk/>
            <pc:sldMk cId="3901773135" sldId="258"/>
            <ac:spMk id="102" creationId="{B25FD0D3-D483-490A-AB1D-FAC418E1A201}"/>
          </ac:spMkLst>
        </pc:spChg>
        <pc:spChg chg="add del">
          <ac:chgData name="bareddy raja shekhar reddy" userId="d87fd410d4f04584" providerId="LiveId" clId="{C38C1773-B269-4D97-B45F-02F6BC8A4EE8}" dt="2022-04-04T11:43:58.452" v="80" actId="26606"/>
          <ac:spMkLst>
            <pc:docMk/>
            <pc:sldMk cId="3901773135" sldId="258"/>
            <ac:spMk id="103" creationId="{1DFF944F-74BA-483A-82C0-64E3AAF4AE98}"/>
          </ac:spMkLst>
        </pc:spChg>
        <pc:spChg chg="add del mod">
          <ac:chgData name="bareddy raja shekhar reddy" userId="d87fd410d4f04584" providerId="LiveId" clId="{C38C1773-B269-4D97-B45F-02F6BC8A4EE8}" dt="2022-04-04T11:43:58.452" v="80" actId="26606"/>
          <ac:spMkLst>
            <pc:docMk/>
            <pc:sldMk cId="3901773135" sldId="258"/>
            <ac:spMk id="104" creationId="{60B71030-A275-2E7A-0E98-631C5C53C153}"/>
          </ac:spMkLst>
        </pc:spChg>
        <pc:spChg chg="add del">
          <ac:chgData name="bareddy raja shekhar reddy" userId="d87fd410d4f04584" providerId="LiveId" clId="{C38C1773-B269-4D97-B45F-02F6BC8A4EE8}" dt="2022-04-04T11:43:33.099" v="67" actId="26606"/>
          <ac:spMkLst>
            <pc:docMk/>
            <pc:sldMk cId="3901773135" sldId="258"/>
            <ac:spMk id="112" creationId="{E09CCB3F-DBCE-4964-9E34-8C5DE80EF4B5}"/>
          </ac:spMkLst>
        </pc:spChg>
        <pc:spChg chg="add del">
          <ac:chgData name="bareddy raja shekhar reddy" userId="d87fd410d4f04584" providerId="LiveId" clId="{C38C1773-B269-4D97-B45F-02F6BC8A4EE8}" dt="2022-04-04T11:43:33.099" v="67" actId="26606"/>
          <ac:spMkLst>
            <pc:docMk/>
            <pc:sldMk cId="3901773135" sldId="258"/>
            <ac:spMk id="114" creationId="{1DFF944F-74BA-483A-82C0-64E3AAF4AE98}"/>
          </ac:spMkLst>
        </pc:spChg>
        <pc:spChg chg="add del">
          <ac:chgData name="bareddy raja shekhar reddy" userId="d87fd410d4f04584" providerId="LiveId" clId="{C38C1773-B269-4D97-B45F-02F6BC8A4EE8}" dt="2022-04-04T11:43:38.852" v="71" actId="26606"/>
          <ac:spMkLst>
            <pc:docMk/>
            <pc:sldMk cId="3901773135" sldId="258"/>
            <ac:spMk id="119" creationId="{43F8250A-B5BC-48E8-9E34-320C6AB61351}"/>
          </ac:spMkLst>
        </pc:spChg>
        <pc:spChg chg="add del">
          <ac:chgData name="bareddy raja shekhar reddy" userId="d87fd410d4f04584" providerId="LiveId" clId="{C38C1773-B269-4D97-B45F-02F6BC8A4EE8}" dt="2022-04-04T11:43:38.852" v="71" actId="26606"/>
          <ac:spMkLst>
            <pc:docMk/>
            <pc:sldMk cId="3901773135" sldId="258"/>
            <ac:spMk id="121" creationId="{A2829537-8D6E-4F27-8454-8F19BEA8C11F}"/>
          </ac:spMkLst>
        </pc:spChg>
        <pc:spChg chg="add del">
          <ac:chgData name="bareddy raja shekhar reddy" userId="d87fd410d4f04584" providerId="LiveId" clId="{C38C1773-B269-4D97-B45F-02F6BC8A4EE8}" dt="2022-04-04T11:43:35.788" v="69" actId="26606"/>
          <ac:spMkLst>
            <pc:docMk/>
            <pc:sldMk cId="3901773135" sldId="258"/>
            <ac:spMk id="123" creationId="{124D9F5B-C72B-41EE-97C2-D3600B62717D}"/>
          </ac:spMkLst>
        </pc:spChg>
        <pc:spChg chg="add del">
          <ac:chgData name="bareddy raja shekhar reddy" userId="d87fd410d4f04584" providerId="LiveId" clId="{C38C1773-B269-4D97-B45F-02F6BC8A4EE8}" dt="2022-04-04T11:43:41.102" v="73" actId="26606"/>
          <ac:spMkLst>
            <pc:docMk/>
            <pc:sldMk cId="3901773135" sldId="258"/>
            <ac:spMk id="131" creationId="{B9403C7F-76AE-4587-92A2-D4E41EBE68BD}"/>
          </ac:spMkLst>
        </pc:spChg>
        <pc:spChg chg="add del">
          <ac:chgData name="bareddy raja shekhar reddy" userId="d87fd410d4f04584" providerId="LiveId" clId="{C38C1773-B269-4D97-B45F-02F6BC8A4EE8}" dt="2022-04-04T11:43:41.102" v="73" actId="26606"/>
          <ac:spMkLst>
            <pc:docMk/>
            <pc:sldMk cId="3901773135" sldId="258"/>
            <ac:spMk id="132" creationId="{B25FD0D3-D483-490A-AB1D-FAC418E1A201}"/>
          </ac:spMkLst>
        </pc:spChg>
        <pc:spChg chg="add del">
          <ac:chgData name="bareddy raja shekhar reddy" userId="d87fd410d4f04584" providerId="LiveId" clId="{C38C1773-B269-4D97-B45F-02F6BC8A4EE8}" dt="2022-04-04T11:43:41.102" v="73" actId="26606"/>
          <ac:spMkLst>
            <pc:docMk/>
            <pc:sldMk cId="3901773135" sldId="258"/>
            <ac:spMk id="133" creationId="{60B71030-A275-2E7A-0E98-631C5C53C153}"/>
          </ac:spMkLst>
        </pc:spChg>
        <pc:spChg chg="add del">
          <ac:chgData name="bareddy raja shekhar reddy" userId="d87fd410d4f04584" providerId="LiveId" clId="{C38C1773-B269-4D97-B45F-02F6BC8A4EE8}" dt="2022-04-04T11:43:54.247" v="75" actId="26606"/>
          <ac:spMkLst>
            <pc:docMk/>
            <pc:sldMk cId="3901773135" sldId="258"/>
            <ac:spMk id="138" creationId="{D6F819BF-BEC4-454B-82CF-C7F1926407F9}"/>
          </ac:spMkLst>
        </pc:spChg>
        <pc:spChg chg="add del">
          <ac:chgData name="bareddy raja shekhar reddy" userId="d87fd410d4f04584" providerId="LiveId" clId="{C38C1773-B269-4D97-B45F-02F6BC8A4EE8}" dt="2022-04-04T11:43:54.247" v="75" actId="26606"/>
          <ac:spMkLst>
            <pc:docMk/>
            <pc:sldMk cId="3901773135" sldId="258"/>
            <ac:spMk id="139" creationId="{B25FD0D3-D483-490A-AB1D-FAC418E1A201}"/>
          </ac:spMkLst>
        </pc:spChg>
        <pc:spChg chg="add del">
          <ac:chgData name="bareddy raja shekhar reddy" userId="d87fd410d4f04584" providerId="LiveId" clId="{C38C1773-B269-4D97-B45F-02F6BC8A4EE8}" dt="2022-04-04T11:43:54.247" v="75" actId="26606"/>
          <ac:spMkLst>
            <pc:docMk/>
            <pc:sldMk cId="3901773135" sldId="258"/>
            <ac:spMk id="140" creationId="{79D5C3D0-88DD-405B-A549-4B5C3712E181}"/>
          </ac:spMkLst>
        </pc:spChg>
        <pc:spChg chg="add del">
          <ac:chgData name="bareddy raja shekhar reddy" userId="d87fd410d4f04584" providerId="LiveId" clId="{C38C1773-B269-4D97-B45F-02F6BC8A4EE8}" dt="2022-04-04T11:43:54.247" v="75" actId="26606"/>
          <ac:spMkLst>
            <pc:docMk/>
            <pc:sldMk cId="3901773135" sldId="258"/>
            <ac:spMk id="141" creationId="{60B71030-A275-2E7A-0E98-631C5C53C153}"/>
          </ac:spMkLst>
        </pc:spChg>
        <pc:spChg chg="add del">
          <ac:chgData name="bareddy raja shekhar reddy" userId="d87fd410d4f04584" providerId="LiveId" clId="{C38C1773-B269-4D97-B45F-02F6BC8A4EE8}" dt="2022-04-04T11:43:56.201" v="77" actId="26606"/>
          <ac:spMkLst>
            <pc:docMk/>
            <pc:sldMk cId="3901773135" sldId="258"/>
            <ac:spMk id="149" creationId="{5C6ACA56-9AD4-4EE6-8F38-8C18968ACE5C}"/>
          </ac:spMkLst>
        </pc:spChg>
        <pc:spChg chg="add del">
          <ac:chgData name="bareddy raja shekhar reddy" userId="d87fd410d4f04584" providerId="LiveId" clId="{C38C1773-B269-4D97-B45F-02F6BC8A4EE8}" dt="2022-04-04T11:43:56.201" v="77" actId="26606"/>
          <ac:spMkLst>
            <pc:docMk/>
            <pc:sldMk cId="3901773135" sldId="258"/>
            <ac:spMk id="150" creationId="{BE655210-4EEB-44D9-B394-6FB4139BFC1E}"/>
          </ac:spMkLst>
        </pc:spChg>
        <pc:spChg chg="add del">
          <ac:chgData name="bareddy raja shekhar reddy" userId="d87fd410d4f04584" providerId="LiveId" clId="{C38C1773-B269-4D97-B45F-02F6BC8A4EE8}" dt="2022-04-04T11:43:58.436" v="79" actId="26606"/>
          <ac:spMkLst>
            <pc:docMk/>
            <pc:sldMk cId="3901773135" sldId="258"/>
            <ac:spMk id="152" creationId="{BADDD09E-8094-4188-9090-C1C7840FE719}"/>
          </ac:spMkLst>
        </pc:spChg>
        <pc:spChg chg="add del">
          <ac:chgData name="bareddy raja shekhar reddy" userId="d87fd410d4f04584" providerId="LiveId" clId="{C38C1773-B269-4D97-B45F-02F6BC8A4EE8}" dt="2022-04-04T11:43:58.436" v="79" actId="26606"/>
          <ac:spMkLst>
            <pc:docMk/>
            <pc:sldMk cId="3901773135" sldId="258"/>
            <ac:spMk id="153" creationId="{B25FD0D3-D483-490A-AB1D-FAC418E1A201}"/>
          </ac:spMkLst>
        </pc:spChg>
        <pc:spChg chg="add del">
          <ac:chgData name="bareddy raja shekhar reddy" userId="d87fd410d4f04584" providerId="LiveId" clId="{C38C1773-B269-4D97-B45F-02F6BC8A4EE8}" dt="2022-04-04T11:43:58.436" v="79" actId="26606"/>
          <ac:spMkLst>
            <pc:docMk/>
            <pc:sldMk cId="3901773135" sldId="258"/>
            <ac:spMk id="154" creationId="{C58F6CE0-025D-40A5-AEF1-00954E3F986B}"/>
          </ac:spMkLst>
        </pc:spChg>
        <pc:spChg chg="add del">
          <ac:chgData name="bareddy raja shekhar reddy" userId="d87fd410d4f04584" providerId="LiveId" clId="{C38C1773-B269-4D97-B45F-02F6BC8A4EE8}" dt="2022-04-04T11:43:58.436" v="79" actId="26606"/>
          <ac:spMkLst>
            <pc:docMk/>
            <pc:sldMk cId="3901773135" sldId="258"/>
            <ac:spMk id="155" creationId="{60B71030-A275-2E7A-0E98-631C5C53C153}"/>
          </ac:spMkLst>
        </pc:spChg>
        <pc:spChg chg="add del">
          <ac:chgData name="bareddy raja shekhar reddy" userId="d87fd410d4f04584" providerId="LiveId" clId="{C38C1773-B269-4D97-B45F-02F6BC8A4EE8}" dt="2022-04-04T11:44:08.643" v="82" actId="700"/>
          <ac:spMkLst>
            <pc:docMk/>
            <pc:sldMk cId="3901773135" sldId="258"/>
            <ac:spMk id="160" creationId="{E09CCB3F-DBCE-4964-9E34-8C5DE80EF4B5}"/>
          </ac:spMkLst>
        </pc:spChg>
        <pc:spChg chg="add del">
          <ac:chgData name="bareddy raja shekhar reddy" userId="d87fd410d4f04584" providerId="LiveId" clId="{C38C1773-B269-4D97-B45F-02F6BC8A4EE8}" dt="2022-04-04T11:44:08.643" v="82" actId="700"/>
          <ac:spMkLst>
            <pc:docMk/>
            <pc:sldMk cId="3901773135" sldId="258"/>
            <ac:spMk id="161" creationId="{B25FD0D3-D483-490A-AB1D-FAC418E1A201}"/>
          </ac:spMkLst>
        </pc:spChg>
        <pc:spChg chg="add del">
          <ac:chgData name="bareddy raja shekhar reddy" userId="d87fd410d4f04584" providerId="LiveId" clId="{C38C1773-B269-4D97-B45F-02F6BC8A4EE8}" dt="2022-04-04T11:44:08.643" v="82" actId="700"/>
          <ac:spMkLst>
            <pc:docMk/>
            <pc:sldMk cId="3901773135" sldId="258"/>
            <ac:spMk id="162" creationId="{1DFF944F-74BA-483A-82C0-64E3AAF4AE98}"/>
          </ac:spMkLst>
        </pc:spChg>
        <pc:spChg chg="add del">
          <ac:chgData name="bareddy raja shekhar reddy" userId="d87fd410d4f04584" providerId="LiveId" clId="{C38C1773-B269-4D97-B45F-02F6BC8A4EE8}" dt="2022-04-04T11:44:08.643" v="82" actId="700"/>
          <ac:spMkLst>
            <pc:docMk/>
            <pc:sldMk cId="3901773135" sldId="258"/>
            <ac:spMk id="163" creationId="{60B71030-A275-2E7A-0E98-631C5C53C153}"/>
          </ac:spMkLst>
        </pc:spChg>
        <pc:grpChg chg="add del">
          <ac:chgData name="bareddy raja shekhar reddy" userId="d87fd410d4f04584" providerId="LiveId" clId="{C38C1773-B269-4D97-B45F-02F6BC8A4EE8}" dt="2022-04-04T11:42:18.777" v="42" actId="26606"/>
          <ac:grpSpMkLst>
            <pc:docMk/>
            <pc:sldMk cId="3901773135" sldId="258"/>
            <ac:grpSpMk id="16" creationId="{B29E1950-A366-48B7-8DAB-726C0DE58072}"/>
          </ac:grpSpMkLst>
        </pc:grpChg>
        <pc:grpChg chg="add del">
          <ac:chgData name="bareddy raja shekhar reddy" userId="d87fd410d4f04584" providerId="LiveId" clId="{C38C1773-B269-4D97-B45F-02F6BC8A4EE8}" dt="2022-04-04T11:44:28.556" v="87" actId="26606"/>
          <ac:grpSpMkLst>
            <pc:docMk/>
            <pc:sldMk cId="3901773135" sldId="258"/>
            <ac:grpSpMk id="21" creationId="{B29E1950-A366-48B7-8DAB-726C0DE58072}"/>
          </ac:grpSpMkLst>
        </pc:grpChg>
        <pc:grpChg chg="add del">
          <ac:chgData name="bareddy raja shekhar reddy" userId="d87fd410d4f04584" providerId="LiveId" clId="{C38C1773-B269-4D97-B45F-02F6BC8A4EE8}" dt="2022-04-04T11:44:31.777" v="89" actId="26606"/>
          <ac:grpSpMkLst>
            <pc:docMk/>
            <pc:sldMk cId="3901773135" sldId="258"/>
            <ac:grpSpMk id="29" creationId="{34C85634-D5F5-4047-8F35-F4B1F50AB1A7}"/>
          </ac:grpSpMkLst>
        </pc:grpChg>
        <pc:grpChg chg="add del">
          <ac:chgData name="bareddy raja shekhar reddy" userId="d87fd410d4f04584" providerId="LiveId" clId="{C38C1773-B269-4D97-B45F-02F6BC8A4EE8}" dt="2022-04-04T11:43:14.076" v="64" actId="26606"/>
          <ac:grpSpMkLst>
            <pc:docMk/>
            <pc:sldMk cId="3901773135" sldId="258"/>
            <ac:grpSpMk id="30" creationId="{A9733A91-F958-4629-801A-3F6F1E09AD64}"/>
          </ac:grpSpMkLst>
        </pc:grpChg>
        <pc:grpChg chg="add del">
          <ac:chgData name="bareddy raja shekhar reddy" userId="d87fd410d4f04584" providerId="LiveId" clId="{C38C1773-B269-4D97-B45F-02F6BC8A4EE8}" dt="2022-04-04T11:42:45.552" v="47" actId="26606"/>
          <ac:grpSpMkLst>
            <pc:docMk/>
            <pc:sldMk cId="3901773135" sldId="258"/>
            <ac:grpSpMk id="40" creationId="{12D8CD66-6E34-4232-868C-F61EC84AFC0B}"/>
          </ac:grpSpMkLst>
        </pc:grpChg>
        <pc:grpChg chg="add del">
          <ac:chgData name="bareddy raja shekhar reddy" userId="d87fd410d4f04584" providerId="LiveId" clId="{C38C1773-B269-4D97-B45F-02F6BC8A4EE8}" dt="2022-04-04T11:42:53.054" v="51" actId="26606"/>
          <ac:grpSpMkLst>
            <pc:docMk/>
            <pc:sldMk cId="3901773135" sldId="258"/>
            <ac:grpSpMk id="44" creationId="{A9733A91-F958-4629-801A-3F6F1E09AD64}"/>
          </ac:grpSpMkLst>
        </pc:grpChg>
        <pc:grpChg chg="add del">
          <ac:chgData name="bareddy raja shekhar reddy" userId="d87fd410d4f04584" providerId="LiveId" clId="{C38C1773-B269-4D97-B45F-02F6BC8A4EE8}" dt="2022-04-04T11:44:35.404" v="91" actId="26606"/>
          <ac:grpSpMkLst>
            <pc:docMk/>
            <pc:sldMk cId="3901773135" sldId="258"/>
            <ac:grpSpMk id="46" creationId="{A9733A91-F958-4629-801A-3F6F1E09AD64}"/>
          </ac:grpSpMkLst>
        </pc:grpChg>
        <pc:grpChg chg="add del">
          <ac:chgData name="bareddy raja shekhar reddy" userId="d87fd410d4f04584" providerId="LiveId" clId="{C38C1773-B269-4D97-B45F-02F6BC8A4EE8}" dt="2022-04-04T11:44:37.014" v="93" actId="26606"/>
          <ac:grpSpMkLst>
            <pc:docMk/>
            <pc:sldMk cId="3901773135" sldId="258"/>
            <ac:grpSpMk id="57" creationId="{12D8CD66-6E34-4232-868C-F61EC84AFC0B}"/>
          </ac:grpSpMkLst>
        </pc:grpChg>
        <pc:grpChg chg="add del">
          <ac:chgData name="bareddy raja shekhar reddy" userId="d87fd410d4f04584" providerId="LiveId" clId="{C38C1773-B269-4D97-B45F-02F6BC8A4EE8}" dt="2022-04-04T11:42:58.712" v="53" actId="26606"/>
          <ac:grpSpMkLst>
            <pc:docMk/>
            <pc:sldMk cId="3901773135" sldId="258"/>
            <ac:grpSpMk id="64" creationId="{B29E1950-A366-48B7-8DAB-726C0DE58072}"/>
          </ac:grpSpMkLst>
        </pc:grpChg>
        <pc:grpChg chg="add del">
          <ac:chgData name="bareddy raja shekhar reddy" userId="d87fd410d4f04584" providerId="LiveId" clId="{C38C1773-B269-4D97-B45F-02F6BC8A4EE8}" dt="2022-04-04T11:43:05.058" v="55" actId="26606"/>
          <ac:grpSpMkLst>
            <pc:docMk/>
            <pc:sldMk cId="3901773135" sldId="258"/>
            <ac:grpSpMk id="72" creationId="{A9733A91-F958-4629-801A-3F6F1E09AD64}"/>
          </ac:grpSpMkLst>
        </pc:grpChg>
        <pc:grpChg chg="add del">
          <ac:chgData name="bareddy raja shekhar reddy" userId="d87fd410d4f04584" providerId="LiveId" clId="{C38C1773-B269-4D97-B45F-02F6BC8A4EE8}" dt="2022-04-04T11:43:10.403" v="59" actId="26606"/>
          <ac:grpSpMkLst>
            <pc:docMk/>
            <pc:sldMk cId="3901773135" sldId="258"/>
            <ac:grpSpMk id="83" creationId="{0180A64C-1862-4B1B-8953-FA96DEE4C44F}"/>
          </ac:grpSpMkLst>
        </pc:grpChg>
        <pc:grpChg chg="add del">
          <ac:chgData name="bareddy raja shekhar reddy" userId="d87fd410d4f04584" providerId="LiveId" clId="{C38C1773-B269-4D97-B45F-02F6BC8A4EE8}" dt="2022-04-04T11:44:41.187" v="97" actId="26606"/>
          <ac:grpSpMkLst>
            <pc:docMk/>
            <pc:sldMk cId="3901773135" sldId="258"/>
            <ac:grpSpMk id="85" creationId="{0180A64C-1862-4B1B-8953-FA96DEE4C44F}"/>
          </ac:grpSpMkLst>
        </pc:grpChg>
        <pc:grpChg chg="add del">
          <ac:chgData name="bareddy raja shekhar reddy" userId="d87fd410d4f04584" providerId="LiveId" clId="{C38C1773-B269-4D97-B45F-02F6BC8A4EE8}" dt="2022-04-04T11:43:11.873" v="61" actId="26606"/>
          <ac:grpSpMkLst>
            <pc:docMk/>
            <pc:sldMk cId="3901773135" sldId="258"/>
            <ac:grpSpMk id="91" creationId="{A9733A91-F958-4629-801A-3F6F1E09AD64}"/>
          </ac:grpSpMkLst>
        </pc:grpChg>
        <pc:grpChg chg="add del">
          <ac:chgData name="bareddy raja shekhar reddy" userId="d87fd410d4f04584" providerId="LiveId" clId="{C38C1773-B269-4D97-B45F-02F6BC8A4EE8}" dt="2022-04-04T11:43:14.061" v="63" actId="26606"/>
          <ac:grpSpMkLst>
            <pc:docMk/>
            <pc:sldMk cId="3901773135" sldId="258"/>
            <ac:grpSpMk id="95" creationId="{12D8CD66-6E34-4232-868C-F61EC84AFC0B}"/>
          </ac:grpSpMkLst>
        </pc:grpChg>
        <pc:grpChg chg="add del">
          <ac:chgData name="bareddy raja shekhar reddy" userId="d87fd410d4f04584" providerId="LiveId" clId="{C38C1773-B269-4D97-B45F-02F6BC8A4EE8}" dt="2022-04-04T11:43:58.452" v="80" actId="26606"/>
          <ac:grpSpMkLst>
            <pc:docMk/>
            <pc:sldMk cId="3901773135" sldId="258"/>
            <ac:grpSpMk id="105" creationId="{A9733A91-F958-4629-801A-3F6F1E09AD64}"/>
          </ac:grpSpMkLst>
        </pc:grpChg>
        <pc:grpChg chg="add del">
          <ac:chgData name="bareddy raja shekhar reddy" userId="d87fd410d4f04584" providerId="LiveId" clId="{C38C1773-B269-4D97-B45F-02F6BC8A4EE8}" dt="2022-04-04T11:45:05.383" v="100" actId="700"/>
          <ac:grpSpMkLst>
            <pc:docMk/>
            <pc:sldMk cId="3901773135" sldId="258"/>
            <ac:grpSpMk id="106" creationId="{D8025A22-9C86-4108-A289-BD5650A8EAEA}"/>
          </ac:grpSpMkLst>
        </pc:grpChg>
        <pc:grpChg chg="add del">
          <ac:chgData name="bareddy raja shekhar reddy" userId="d87fd410d4f04584" providerId="LiveId" clId="{C38C1773-B269-4D97-B45F-02F6BC8A4EE8}" dt="2022-04-04T11:43:33.099" v="67" actId="26606"/>
          <ac:grpSpMkLst>
            <pc:docMk/>
            <pc:sldMk cId="3901773135" sldId="258"/>
            <ac:grpSpMk id="116" creationId="{A9733A91-F958-4629-801A-3F6F1E09AD64}"/>
          </ac:grpSpMkLst>
        </pc:grpChg>
        <pc:grpChg chg="add del">
          <ac:chgData name="bareddy raja shekhar reddy" userId="d87fd410d4f04584" providerId="LiveId" clId="{C38C1773-B269-4D97-B45F-02F6BC8A4EE8}" dt="2022-04-04T11:43:35.788" v="69" actId="26606"/>
          <ac:grpSpMkLst>
            <pc:docMk/>
            <pc:sldMk cId="3901773135" sldId="258"/>
            <ac:grpSpMk id="124" creationId="{0180A64C-1862-4B1B-8953-FA96DEE4C44F}"/>
          </ac:grpSpMkLst>
        </pc:grpChg>
        <pc:grpChg chg="add del">
          <ac:chgData name="bareddy raja shekhar reddy" userId="d87fd410d4f04584" providerId="LiveId" clId="{C38C1773-B269-4D97-B45F-02F6BC8A4EE8}" dt="2022-04-04T11:43:38.852" v="71" actId="26606"/>
          <ac:grpSpMkLst>
            <pc:docMk/>
            <pc:sldMk cId="3901773135" sldId="258"/>
            <ac:grpSpMk id="127" creationId="{12D8CD66-6E34-4232-868C-F61EC84AFC0B}"/>
          </ac:grpSpMkLst>
        </pc:grpChg>
        <pc:grpChg chg="add del">
          <ac:chgData name="bareddy raja shekhar reddy" userId="d87fd410d4f04584" providerId="LiveId" clId="{C38C1773-B269-4D97-B45F-02F6BC8A4EE8}" dt="2022-04-04T11:43:41.102" v="73" actId="26606"/>
          <ac:grpSpMkLst>
            <pc:docMk/>
            <pc:sldMk cId="3901773135" sldId="258"/>
            <ac:grpSpMk id="134" creationId="{D6C71778-3DDA-4748-AEBB-2A4B75016325}"/>
          </ac:grpSpMkLst>
        </pc:grpChg>
        <pc:grpChg chg="add del">
          <ac:chgData name="bareddy raja shekhar reddy" userId="d87fd410d4f04584" providerId="LiveId" clId="{C38C1773-B269-4D97-B45F-02F6BC8A4EE8}" dt="2022-04-04T11:43:54.247" v="75" actId="26606"/>
          <ac:grpSpMkLst>
            <pc:docMk/>
            <pc:sldMk cId="3901773135" sldId="258"/>
            <ac:grpSpMk id="142" creationId="{B29E1950-A366-48B7-8DAB-726C0DE58072}"/>
          </ac:grpSpMkLst>
        </pc:grpChg>
        <pc:grpChg chg="add del">
          <ac:chgData name="bareddy raja shekhar reddy" userId="d87fd410d4f04584" providerId="LiveId" clId="{C38C1773-B269-4D97-B45F-02F6BC8A4EE8}" dt="2022-04-04T11:43:56.201" v="77" actId="26606"/>
          <ac:grpSpMkLst>
            <pc:docMk/>
            <pc:sldMk cId="3901773135" sldId="258"/>
            <ac:grpSpMk id="146" creationId="{2103B461-323C-4912-BFFD-C37582662085}"/>
          </ac:grpSpMkLst>
        </pc:grpChg>
        <pc:grpChg chg="add del">
          <ac:chgData name="bareddy raja shekhar reddy" userId="d87fd410d4f04584" providerId="LiveId" clId="{C38C1773-B269-4D97-B45F-02F6BC8A4EE8}" dt="2022-04-04T11:43:58.436" v="79" actId="26606"/>
          <ac:grpSpMkLst>
            <pc:docMk/>
            <pc:sldMk cId="3901773135" sldId="258"/>
            <ac:grpSpMk id="156" creationId="{D8025A22-9C86-4108-A289-BD5650A8EAEA}"/>
          </ac:grpSpMkLst>
        </pc:grpChg>
        <pc:grpChg chg="add del">
          <ac:chgData name="bareddy raja shekhar reddy" userId="d87fd410d4f04584" providerId="LiveId" clId="{C38C1773-B269-4D97-B45F-02F6BC8A4EE8}" dt="2022-04-04T11:44:08.643" v="82" actId="700"/>
          <ac:grpSpMkLst>
            <pc:docMk/>
            <pc:sldMk cId="3901773135" sldId="258"/>
            <ac:grpSpMk id="164" creationId="{A9733A91-F958-4629-801A-3F6F1E09AD64}"/>
          </ac:grpSpMkLst>
        </pc:grpChg>
        <pc:picChg chg="add del mod modCrop">
          <ac:chgData name="bareddy raja shekhar reddy" userId="d87fd410d4f04584" providerId="LiveId" clId="{C38C1773-B269-4D97-B45F-02F6BC8A4EE8}" dt="2022-04-04T11:44:03.719" v="81" actId="21"/>
          <ac:picMkLst>
            <pc:docMk/>
            <pc:sldMk cId="3901773135" sldId="258"/>
            <ac:picMk id="5" creationId="{15CA32F3-0700-4929-A2E9-7FCA23A6D138}"/>
          </ac:picMkLst>
        </pc:picChg>
        <pc:picChg chg="add del mod">
          <ac:chgData name="bareddy raja shekhar reddy" userId="d87fd410d4f04584" providerId="LiveId" clId="{C38C1773-B269-4D97-B45F-02F6BC8A4EE8}" dt="2022-04-04T11:45:01.148" v="99" actId="21"/>
          <ac:picMkLst>
            <pc:docMk/>
            <pc:sldMk cId="3901773135" sldId="258"/>
            <ac:picMk id="10" creationId="{D0FC063E-97EA-46A1-8A99-F7099B6E3420}"/>
          </ac:picMkLst>
        </pc:picChg>
        <pc:cxnChg chg="add del">
          <ac:chgData name="bareddy raja shekhar reddy" userId="d87fd410d4f04584" providerId="LiveId" clId="{C38C1773-B269-4D97-B45F-02F6BC8A4EE8}" dt="2022-04-04T11:44:31.777" v="89" actId="26606"/>
          <ac:cxnSpMkLst>
            <pc:docMk/>
            <pc:sldMk cId="3901773135" sldId="258"/>
            <ac:cxnSpMk id="15" creationId="{0512F9CB-A1A0-4043-A103-F6A4B94B695A}"/>
          </ac:cxnSpMkLst>
        </pc:cxnChg>
        <pc:cxnChg chg="add del">
          <ac:chgData name="bareddy raja shekhar reddy" userId="d87fd410d4f04584" providerId="LiveId" clId="{C38C1773-B269-4D97-B45F-02F6BC8A4EE8}" dt="2022-04-04T11:44:31.777" v="89" actId="26606"/>
          <ac:cxnSpMkLst>
            <pc:docMk/>
            <pc:sldMk cId="3901773135" sldId="258"/>
            <ac:cxnSpMk id="23" creationId="{D1DE67A3-B8F6-4CFD-A8E0-D15200F23152}"/>
          </ac:cxnSpMkLst>
        </pc:cxnChg>
        <pc:cxnChg chg="add del">
          <ac:chgData name="bareddy raja shekhar reddy" userId="d87fd410d4f04584" providerId="LiveId" clId="{C38C1773-B269-4D97-B45F-02F6BC8A4EE8}" dt="2022-04-04T11:44:31.777" v="89" actId="26606"/>
          <ac:cxnSpMkLst>
            <pc:docMk/>
            <pc:sldMk cId="3901773135" sldId="258"/>
            <ac:cxnSpMk id="35" creationId="{ADBE6588-EE16-4389-857C-86A156D49E5D}"/>
          </ac:cxnSpMkLst>
        </pc:cxnChg>
        <pc:cxnChg chg="add del">
          <ac:chgData name="bareddy raja shekhar reddy" userId="d87fd410d4f04584" providerId="LiveId" clId="{C38C1773-B269-4D97-B45F-02F6BC8A4EE8}" dt="2022-04-04T11:44:31.777" v="89" actId="26606"/>
          <ac:cxnSpMkLst>
            <pc:docMk/>
            <pc:sldMk cId="3901773135" sldId="258"/>
            <ac:cxnSpMk id="36" creationId="{17FD48D2-B0A7-413D-B947-AA55AC1296D5}"/>
          </ac:cxnSpMkLst>
        </pc:cxnChg>
        <pc:cxnChg chg="add del">
          <ac:chgData name="bareddy raja shekhar reddy" userId="d87fd410d4f04584" providerId="LiveId" clId="{C38C1773-B269-4D97-B45F-02F6BC8A4EE8}" dt="2022-04-04T11:44:31.777" v="89" actId="26606"/>
          <ac:cxnSpMkLst>
            <pc:docMk/>
            <pc:sldMk cId="3901773135" sldId="258"/>
            <ac:cxnSpMk id="37" creationId="{2BE668D0-D906-4EEE-B32F-8C028624B837}"/>
          </ac:cxnSpMkLst>
        </pc:cxnChg>
      </pc:sldChg>
      <pc:sldChg chg="addSp modSp mod setBg setClrOvrMap">
        <pc:chgData name="bareddy raja shekhar reddy" userId="d87fd410d4f04584" providerId="LiveId" clId="{C38C1773-B269-4D97-B45F-02F6BC8A4EE8}" dt="2022-04-05T10:42:17.528" v="216" actId="255"/>
        <pc:sldMkLst>
          <pc:docMk/>
          <pc:sldMk cId="212439544" sldId="263"/>
        </pc:sldMkLst>
        <pc:spChg chg="mod">
          <ac:chgData name="bareddy raja shekhar reddy" userId="d87fd410d4f04584" providerId="LiveId" clId="{C38C1773-B269-4D97-B45F-02F6BC8A4EE8}" dt="2022-04-05T10:42:17.528" v="216" actId="255"/>
          <ac:spMkLst>
            <pc:docMk/>
            <pc:sldMk cId="212439544" sldId="263"/>
            <ac:spMk id="2" creationId="{6B1B388E-4B6F-4754-893C-2A81F1AACD5E}"/>
          </ac:spMkLst>
        </pc:spChg>
        <pc:spChg chg="mod ord">
          <ac:chgData name="bareddy raja shekhar reddy" userId="d87fd410d4f04584" providerId="LiveId" clId="{C38C1773-B269-4D97-B45F-02F6BC8A4EE8}" dt="2022-04-05T10:36:50.816" v="164" actId="14100"/>
          <ac:spMkLst>
            <pc:docMk/>
            <pc:sldMk cId="212439544" sldId="263"/>
            <ac:spMk id="3" creationId="{03550BDC-0B5B-4AF5-87AF-419F15B25342}"/>
          </ac:spMkLst>
        </pc:spChg>
        <pc:spChg chg="add">
          <ac:chgData name="bareddy raja shekhar reddy" userId="d87fd410d4f04584" providerId="LiveId" clId="{C38C1773-B269-4D97-B45F-02F6BC8A4EE8}" dt="2022-04-05T10:35:22.089" v="149" actId="26606"/>
          <ac:spMkLst>
            <pc:docMk/>
            <pc:sldMk cId="212439544" sldId="263"/>
            <ac:spMk id="10" creationId="{D6F819BF-BEC4-454B-82CF-C7F1926407F9}"/>
          </ac:spMkLst>
        </pc:spChg>
        <pc:spChg chg="add">
          <ac:chgData name="bareddy raja shekhar reddy" userId="d87fd410d4f04584" providerId="LiveId" clId="{C38C1773-B269-4D97-B45F-02F6BC8A4EE8}" dt="2022-04-05T10:35:22.089" v="149" actId="26606"/>
          <ac:spMkLst>
            <pc:docMk/>
            <pc:sldMk cId="212439544" sldId="263"/>
            <ac:spMk id="12" creationId="{79D5C3D0-88DD-405B-A549-4B5C3712E181}"/>
          </ac:spMkLst>
        </pc:spChg>
        <pc:grpChg chg="add">
          <ac:chgData name="bareddy raja shekhar reddy" userId="d87fd410d4f04584" providerId="LiveId" clId="{C38C1773-B269-4D97-B45F-02F6BC8A4EE8}" dt="2022-04-05T10:35:22.089" v="149" actId="26606"/>
          <ac:grpSpMkLst>
            <pc:docMk/>
            <pc:sldMk cId="212439544" sldId="263"/>
            <ac:grpSpMk id="14" creationId="{B29E1950-A366-48B7-8DAB-726C0DE58072}"/>
          </ac:grpSpMkLst>
        </pc:grpChg>
        <pc:picChg chg="add mod modCrop">
          <ac:chgData name="bareddy raja shekhar reddy" userId="d87fd410d4f04584" providerId="LiveId" clId="{C38C1773-B269-4D97-B45F-02F6BC8A4EE8}" dt="2022-04-05T10:35:59.222" v="156" actId="14100"/>
          <ac:picMkLst>
            <pc:docMk/>
            <pc:sldMk cId="212439544" sldId="263"/>
            <ac:picMk id="5" creationId="{18F230A1-8763-4B96-8734-23B68A2358FF}"/>
          </ac:picMkLst>
        </pc:picChg>
      </pc:sldChg>
      <pc:sldChg chg="addSp modSp mod setBg setClrOvrMap">
        <pc:chgData name="bareddy raja shekhar reddy" userId="d87fd410d4f04584" providerId="LiveId" clId="{C38C1773-B269-4D97-B45F-02F6BC8A4EE8}" dt="2022-04-05T10:42:32.103" v="218" actId="255"/>
        <pc:sldMkLst>
          <pc:docMk/>
          <pc:sldMk cId="456120027" sldId="264"/>
        </pc:sldMkLst>
        <pc:spChg chg="mod">
          <ac:chgData name="bareddy raja shekhar reddy" userId="d87fd410d4f04584" providerId="LiveId" clId="{C38C1773-B269-4D97-B45F-02F6BC8A4EE8}" dt="2022-04-05T10:42:32.103" v="218" actId="255"/>
          <ac:spMkLst>
            <pc:docMk/>
            <pc:sldMk cId="456120027" sldId="264"/>
            <ac:spMk id="2" creationId="{0DEE5BAF-E928-430B-B3EA-AF4B4770F716}"/>
          </ac:spMkLst>
        </pc:spChg>
        <pc:spChg chg="mod ord">
          <ac:chgData name="bareddy raja shekhar reddy" userId="d87fd410d4f04584" providerId="LiveId" clId="{C38C1773-B269-4D97-B45F-02F6BC8A4EE8}" dt="2022-04-05T10:41:11.654" v="177" actId="27636"/>
          <ac:spMkLst>
            <pc:docMk/>
            <pc:sldMk cId="456120027" sldId="264"/>
            <ac:spMk id="3" creationId="{1D20FB9C-50A4-445D-B1A1-2BD6BB4718B8}"/>
          </ac:spMkLst>
        </pc:spChg>
        <pc:spChg chg="add">
          <ac:chgData name="bareddy raja shekhar reddy" userId="d87fd410d4f04584" providerId="LiveId" clId="{C38C1773-B269-4D97-B45F-02F6BC8A4EE8}" dt="2022-04-05T10:40:29.806" v="169" actId="26606"/>
          <ac:spMkLst>
            <pc:docMk/>
            <pc:sldMk cId="456120027" sldId="264"/>
            <ac:spMk id="10" creationId="{D6F819BF-BEC4-454B-82CF-C7F1926407F9}"/>
          </ac:spMkLst>
        </pc:spChg>
        <pc:spChg chg="add">
          <ac:chgData name="bareddy raja shekhar reddy" userId="d87fd410d4f04584" providerId="LiveId" clId="{C38C1773-B269-4D97-B45F-02F6BC8A4EE8}" dt="2022-04-05T10:40:29.806" v="169" actId="26606"/>
          <ac:spMkLst>
            <pc:docMk/>
            <pc:sldMk cId="456120027" sldId="264"/>
            <ac:spMk id="12" creationId="{79D5C3D0-88DD-405B-A549-4B5C3712E181}"/>
          </ac:spMkLst>
        </pc:spChg>
        <pc:grpChg chg="add">
          <ac:chgData name="bareddy raja shekhar reddy" userId="d87fd410d4f04584" providerId="LiveId" clId="{C38C1773-B269-4D97-B45F-02F6BC8A4EE8}" dt="2022-04-05T10:40:29.806" v="169" actId="26606"/>
          <ac:grpSpMkLst>
            <pc:docMk/>
            <pc:sldMk cId="456120027" sldId="264"/>
            <ac:grpSpMk id="14" creationId="{B29E1950-A366-48B7-8DAB-726C0DE58072}"/>
          </ac:grpSpMkLst>
        </pc:grpChg>
        <pc:picChg chg="add mod modCrop">
          <ac:chgData name="bareddy raja shekhar reddy" userId="d87fd410d4f04584" providerId="LiveId" clId="{C38C1773-B269-4D97-B45F-02F6BC8A4EE8}" dt="2022-04-05T10:40:51.818" v="174" actId="732"/>
          <ac:picMkLst>
            <pc:docMk/>
            <pc:sldMk cId="456120027" sldId="264"/>
            <ac:picMk id="5" creationId="{B564681C-DB28-4868-9763-554AB1777478}"/>
          </ac:picMkLst>
        </pc:picChg>
      </pc:sldChg>
      <pc:sldChg chg="addSp delSp modSp mod setBg setClrOvrMap">
        <pc:chgData name="bareddy raja shekhar reddy" userId="d87fd410d4f04584" providerId="LiveId" clId="{C38C1773-B269-4D97-B45F-02F6BC8A4EE8}" dt="2022-04-05T11:31:52.758" v="304" actId="20577"/>
        <pc:sldMkLst>
          <pc:docMk/>
          <pc:sldMk cId="1325186518" sldId="265"/>
        </pc:sldMkLst>
        <pc:spChg chg="mod">
          <ac:chgData name="bareddy raja shekhar reddy" userId="d87fd410d4f04584" providerId="LiveId" clId="{C38C1773-B269-4D97-B45F-02F6BC8A4EE8}" dt="2022-04-05T11:31:52.758" v="304" actId="20577"/>
          <ac:spMkLst>
            <pc:docMk/>
            <pc:sldMk cId="1325186518" sldId="265"/>
            <ac:spMk id="2" creationId="{B6403A4C-293E-4C37-9650-492B24FD9CA6}"/>
          </ac:spMkLst>
        </pc:spChg>
        <pc:spChg chg="mod ord">
          <ac:chgData name="bareddy raja shekhar reddy" userId="d87fd410d4f04584" providerId="LiveId" clId="{C38C1773-B269-4D97-B45F-02F6BC8A4EE8}" dt="2022-04-05T11:31:29.539" v="301" actId="27636"/>
          <ac:spMkLst>
            <pc:docMk/>
            <pc:sldMk cId="1325186518" sldId="265"/>
            <ac:spMk id="3" creationId="{B2A353B0-88AE-4D6C-B1A3-BC110F0210C3}"/>
          </ac:spMkLst>
        </pc:spChg>
        <pc:spChg chg="add del">
          <ac:chgData name="bareddy raja shekhar reddy" userId="d87fd410d4f04584" providerId="LiveId" clId="{C38C1773-B269-4D97-B45F-02F6BC8A4EE8}" dt="2022-04-05T11:30:32.917" v="288" actId="26606"/>
          <ac:spMkLst>
            <pc:docMk/>
            <pc:sldMk cId="1325186518" sldId="265"/>
            <ac:spMk id="10" creationId="{D6F819BF-BEC4-454B-82CF-C7F1926407F9}"/>
          </ac:spMkLst>
        </pc:spChg>
        <pc:spChg chg="add del">
          <ac:chgData name="bareddy raja shekhar reddy" userId="d87fd410d4f04584" providerId="LiveId" clId="{C38C1773-B269-4D97-B45F-02F6BC8A4EE8}" dt="2022-04-05T11:30:32.917" v="288" actId="26606"/>
          <ac:spMkLst>
            <pc:docMk/>
            <pc:sldMk cId="1325186518" sldId="265"/>
            <ac:spMk id="12" creationId="{79D5C3D0-88DD-405B-A549-4B5C3712E181}"/>
          </ac:spMkLst>
        </pc:spChg>
        <pc:spChg chg="add">
          <ac:chgData name="bareddy raja shekhar reddy" userId="d87fd410d4f04584" providerId="LiveId" clId="{C38C1773-B269-4D97-B45F-02F6BC8A4EE8}" dt="2022-04-05T11:30:32.917" v="288" actId="26606"/>
          <ac:spMkLst>
            <pc:docMk/>
            <pc:sldMk cId="1325186518" sldId="265"/>
            <ac:spMk id="24" creationId="{D6F819BF-BEC4-454B-82CF-C7F1926407F9}"/>
          </ac:spMkLst>
        </pc:spChg>
        <pc:spChg chg="add">
          <ac:chgData name="bareddy raja shekhar reddy" userId="d87fd410d4f04584" providerId="LiveId" clId="{C38C1773-B269-4D97-B45F-02F6BC8A4EE8}" dt="2022-04-05T11:30:32.917" v="288" actId="26606"/>
          <ac:spMkLst>
            <pc:docMk/>
            <pc:sldMk cId="1325186518" sldId="265"/>
            <ac:spMk id="26" creationId="{79D5C3D0-88DD-405B-A549-4B5C3712E181}"/>
          </ac:spMkLst>
        </pc:spChg>
        <pc:grpChg chg="add del">
          <ac:chgData name="bareddy raja shekhar reddy" userId="d87fd410d4f04584" providerId="LiveId" clId="{C38C1773-B269-4D97-B45F-02F6BC8A4EE8}" dt="2022-04-05T11:30:32.917" v="288" actId="26606"/>
          <ac:grpSpMkLst>
            <pc:docMk/>
            <pc:sldMk cId="1325186518" sldId="265"/>
            <ac:grpSpMk id="14" creationId="{B29E1950-A366-48B7-8DAB-726C0DE58072}"/>
          </ac:grpSpMkLst>
        </pc:grpChg>
        <pc:grpChg chg="add">
          <ac:chgData name="bareddy raja shekhar reddy" userId="d87fd410d4f04584" providerId="LiveId" clId="{C38C1773-B269-4D97-B45F-02F6BC8A4EE8}" dt="2022-04-05T11:30:32.917" v="288" actId="26606"/>
          <ac:grpSpMkLst>
            <pc:docMk/>
            <pc:sldMk cId="1325186518" sldId="265"/>
            <ac:grpSpMk id="28" creationId="{B29E1950-A366-48B7-8DAB-726C0DE58072}"/>
          </ac:grpSpMkLst>
        </pc:grpChg>
        <pc:picChg chg="add del mod modCrop">
          <ac:chgData name="bareddy raja shekhar reddy" userId="d87fd410d4f04584" providerId="LiveId" clId="{C38C1773-B269-4D97-B45F-02F6BC8A4EE8}" dt="2022-04-05T11:30:03.372" v="286" actId="21"/>
          <ac:picMkLst>
            <pc:docMk/>
            <pc:sldMk cId="1325186518" sldId="265"/>
            <ac:picMk id="5" creationId="{6AD8676C-511D-4F42-9F30-06635017F338}"/>
          </ac:picMkLst>
        </pc:picChg>
        <pc:picChg chg="add mod modCrop">
          <ac:chgData name="bareddy raja shekhar reddy" userId="d87fd410d4f04584" providerId="LiveId" clId="{C38C1773-B269-4D97-B45F-02F6BC8A4EE8}" dt="2022-04-05T11:31:10.139" v="295" actId="14100"/>
          <ac:picMkLst>
            <pc:docMk/>
            <pc:sldMk cId="1325186518" sldId="265"/>
            <ac:picMk id="7" creationId="{5BFB0257-2A97-4F6F-9839-FB8DC9031BCF}"/>
          </ac:picMkLst>
        </pc:picChg>
      </pc:sldChg>
      <pc:sldChg chg="addSp delSp modSp new mod">
        <pc:chgData name="bareddy raja shekhar reddy" userId="d87fd410d4f04584" providerId="LiveId" clId="{C38C1773-B269-4D97-B45F-02F6BC8A4EE8}" dt="2022-04-05T09:49:02.932" v="144" actId="255"/>
        <pc:sldMkLst>
          <pc:docMk/>
          <pc:sldMk cId="3785308965" sldId="268"/>
        </pc:sldMkLst>
        <pc:spChg chg="mod">
          <ac:chgData name="bareddy raja shekhar reddy" userId="d87fd410d4f04584" providerId="LiveId" clId="{C38C1773-B269-4D97-B45F-02F6BC8A4EE8}" dt="2022-04-05T09:49:02.932" v="144" actId="255"/>
          <ac:spMkLst>
            <pc:docMk/>
            <pc:sldMk cId="3785308965" sldId="268"/>
            <ac:spMk id="2" creationId="{8C470DB4-4CCF-406B-8F8C-76291505E943}"/>
          </ac:spMkLst>
        </pc:spChg>
        <pc:spChg chg="del">
          <ac:chgData name="bareddy raja shekhar reddy" userId="d87fd410d4f04584" providerId="LiveId" clId="{C38C1773-B269-4D97-B45F-02F6BC8A4EE8}" dt="2022-04-05T09:46:49.670" v="102"/>
          <ac:spMkLst>
            <pc:docMk/>
            <pc:sldMk cId="3785308965" sldId="268"/>
            <ac:spMk id="3" creationId="{01D924F0-D1D4-41B2-B85E-E5BF59A1601E}"/>
          </ac:spMkLst>
        </pc:spChg>
        <pc:picChg chg="add mod">
          <ac:chgData name="bareddy raja shekhar reddy" userId="d87fd410d4f04584" providerId="LiveId" clId="{C38C1773-B269-4D97-B45F-02F6BC8A4EE8}" dt="2022-04-05T09:48:19.363" v="110" actId="14100"/>
          <ac:picMkLst>
            <pc:docMk/>
            <pc:sldMk cId="3785308965" sldId="268"/>
            <ac:picMk id="5" creationId="{15B18A47-F71F-4210-B5AE-A5CF2F54D7E4}"/>
          </ac:picMkLst>
        </pc:picChg>
      </pc:sldChg>
      <pc:sldChg chg="modSp new mod">
        <pc:chgData name="bareddy raja shekhar reddy" userId="d87fd410d4f04584" providerId="LiveId" clId="{C38C1773-B269-4D97-B45F-02F6BC8A4EE8}" dt="2022-04-13T09:17:33.821" v="352" actId="20577"/>
        <pc:sldMkLst>
          <pc:docMk/>
          <pc:sldMk cId="1286002412" sldId="271"/>
        </pc:sldMkLst>
        <pc:spChg chg="mod">
          <ac:chgData name="bareddy raja shekhar reddy" userId="d87fd410d4f04584" providerId="LiveId" clId="{C38C1773-B269-4D97-B45F-02F6BC8A4EE8}" dt="2022-04-13T09:17:17.579" v="328" actId="20577"/>
          <ac:spMkLst>
            <pc:docMk/>
            <pc:sldMk cId="1286002412" sldId="271"/>
            <ac:spMk id="2" creationId="{C6A78FAB-9D7E-4737-BA3E-6C8F2D60C434}"/>
          </ac:spMkLst>
        </pc:spChg>
        <pc:spChg chg="mod">
          <ac:chgData name="bareddy raja shekhar reddy" userId="d87fd410d4f04584" providerId="LiveId" clId="{C38C1773-B269-4D97-B45F-02F6BC8A4EE8}" dt="2022-04-13T09:17:33.821" v="352" actId="20577"/>
          <ac:spMkLst>
            <pc:docMk/>
            <pc:sldMk cId="1286002412" sldId="271"/>
            <ac:spMk id="3" creationId="{FC3BC1FB-707D-4B90-8401-3B850B6D814D}"/>
          </ac:spMkLst>
        </pc:spChg>
      </pc:sldChg>
      <pc:sldChg chg="modSp new mod">
        <pc:chgData name="bareddy raja shekhar reddy" userId="d87fd410d4f04584" providerId="LiveId" clId="{C38C1773-B269-4D97-B45F-02F6BC8A4EE8}" dt="2022-04-16T03:36:47.318" v="365" actId="255"/>
        <pc:sldMkLst>
          <pc:docMk/>
          <pc:sldMk cId="282693340" sldId="272"/>
        </pc:sldMkLst>
        <pc:spChg chg="mod">
          <ac:chgData name="bareddy raja shekhar reddy" userId="d87fd410d4f04584" providerId="LiveId" clId="{C38C1773-B269-4D97-B45F-02F6BC8A4EE8}" dt="2022-04-16T03:36:47.318" v="365" actId="255"/>
          <ac:spMkLst>
            <pc:docMk/>
            <pc:sldMk cId="282693340" sldId="272"/>
            <ac:spMk id="2" creationId="{28706EB7-3C76-4F29-92B9-267F2AFCA702}"/>
          </ac:spMkLst>
        </pc:spChg>
        <pc:spChg chg="mod">
          <ac:chgData name="bareddy raja shekhar reddy" userId="d87fd410d4f04584" providerId="LiveId" clId="{C38C1773-B269-4D97-B45F-02F6BC8A4EE8}" dt="2022-04-16T03:36:30.088" v="364" actId="14100"/>
          <ac:spMkLst>
            <pc:docMk/>
            <pc:sldMk cId="282693340" sldId="272"/>
            <ac:spMk id="3" creationId="{1E54D8B3-66C2-496C-8B6E-2694F0EA622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1028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CAFB99B-2E94-4F4C-911D-E685A10F8576}" type="datetimeFigureOut">
              <a:rPr lang="en-IN" smtClean="0"/>
              <a:t>16-04-2022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395759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1973576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00065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2711574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2000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264324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3970634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213276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1745960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AFB99B-2E94-4F4C-911D-E685A10F8576}" type="datetimeFigureOut">
              <a:rPr lang="en-IN" smtClean="0"/>
              <a:t>16-04-2022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364534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AFB99B-2E94-4F4C-911D-E685A10F8576}" type="datetimeFigureOut">
              <a:rPr lang="en-IN" smtClean="0"/>
              <a:t>16-04-2022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41419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AFB99B-2E94-4F4C-911D-E685A10F8576}" type="datetimeFigureOut">
              <a:rPr lang="en-IN" smtClean="0"/>
              <a:t>16-04-2022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227301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AFB99B-2E94-4F4C-911D-E685A10F8576}" type="datetimeFigureOut">
              <a:rPr lang="en-IN" smtClean="0"/>
              <a:t>16-04-2022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368827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FB99B-2E94-4F4C-911D-E685A10F8576}" type="datetimeFigureOut">
              <a:rPr lang="en-IN" smtClean="0"/>
              <a:t>16-04-2022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405598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AFB99B-2E94-4F4C-911D-E685A10F8576}" type="datetimeFigureOut">
              <a:rPr lang="en-IN" smtClean="0"/>
              <a:t>16-04-2022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171352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AFB99B-2E94-4F4C-911D-E685A10F8576}" type="datetimeFigureOut">
              <a:rPr lang="en-IN" smtClean="0"/>
              <a:t>16-04-2022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CF1341-7E7A-48B3-962D-3F0FFB52232A}" type="slidenum">
              <a:rPr lang="en-IN" smtClean="0"/>
              <a:t>‹#›</a:t>
            </a:fld>
            <a:endParaRPr lang="en-IN"/>
          </a:p>
        </p:txBody>
      </p:sp>
    </p:spTree>
    <p:extLst>
      <p:ext uri="{BB962C8B-B14F-4D97-AF65-F5344CB8AC3E}">
        <p14:creationId xmlns:p14="http://schemas.microsoft.com/office/powerpoint/2010/main" val="2830895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CAFB99B-2E94-4F4C-911D-E685A10F8576}" type="datetimeFigureOut">
              <a:rPr lang="en-IN" smtClean="0"/>
              <a:t>16-04-2022</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DCF1341-7E7A-48B3-962D-3F0FFB52232A}" type="slidenum">
              <a:rPr lang="en-IN" smtClean="0"/>
              <a:t>‹#›</a:t>
            </a:fld>
            <a:endParaRPr lang="en-IN"/>
          </a:p>
        </p:txBody>
      </p:sp>
    </p:spTree>
    <p:extLst>
      <p:ext uri="{BB962C8B-B14F-4D97-AF65-F5344CB8AC3E}">
        <p14:creationId xmlns:p14="http://schemas.microsoft.com/office/powerpoint/2010/main" val="27159471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FDC9-1CF3-4794-B2CA-DB5923EA4864}"/>
              </a:ext>
            </a:extLst>
          </p:cNvPr>
          <p:cNvSpPr>
            <a:spLocks noGrp="1"/>
          </p:cNvSpPr>
          <p:nvPr>
            <p:ph type="ctrTitle"/>
          </p:nvPr>
        </p:nvSpPr>
        <p:spPr/>
        <p:txBody>
          <a:bodyPr/>
          <a:lstStyle/>
          <a:p>
            <a:r>
              <a:rPr lang="en-US" dirty="0"/>
              <a:t>ONLINE CSE BOOKSTORE </a:t>
            </a:r>
            <a:endParaRPr lang="en-IN" dirty="0"/>
          </a:p>
        </p:txBody>
      </p:sp>
      <p:sp>
        <p:nvSpPr>
          <p:cNvPr id="3" name="Subtitle 2">
            <a:extLst>
              <a:ext uri="{FF2B5EF4-FFF2-40B4-BE49-F238E27FC236}">
                <a16:creationId xmlns:a16="http://schemas.microsoft.com/office/drawing/2014/main" id="{3F6E74F0-3773-4FD2-B952-AF8BD3B0E3BD}"/>
              </a:ext>
            </a:extLst>
          </p:cNvPr>
          <p:cNvSpPr>
            <a:spLocks noGrp="1"/>
          </p:cNvSpPr>
          <p:nvPr>
            <p:ph type="subTitle" idx="1"/>
          </p:nvPr>
        </p:nvSpPr>
        <p:spPr/>
        <p:txBody>
          <a:bodyPr/>
          <a:lstStyle/>
          <a:p>
            <a:r>
              <a:rPr lang="en-US" dirty="0"/>
              <a:t>Name: B. Raja Shekhar Reddy</a:t>
            </a:r>
          </a:p>
          <a:p>
            <a:r>
              <a:rPr lang="en-US" dirty="0"/>
              <a:t>Registration Number: 11908537</a:t>
            </a:r>
          </a:p>
          <a:p>
            <a:r>
              <a:rPr lang="en-US" dirty="0"/>
              <a:t>Roll Number: A16</a:t>
            </a:r>
          </a:p>
          <a:p>
            <a:r>
              <a:rPr lang="en-US" dirty="0"/>
              <a:t>Section: KM002</a:t>
            </a:r>
            <a:endParaRPr lang="en-IN" dirty="0"/>
          </a:p>
        </p:txBody>
      </p:sp>
    </p:spTree>
    <p:extLst>
      <p:ext uri="{BB962C8B-B14F-4D97-AF65-F5344CB8AC3E}">
        <p14:creationId xmlns:p14="http://schemas.microsoft.com/office/powerpoint/2010/main" val="1377195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F90FD73-2FA1-4365-BAB6-C5D7B305E730}"/>
              </a:ext>
            </a:extLst>
          </p:cNvPr>
          <p:cNvSpPr>
            <a:spLocks noGrp="1"/>
          </p:cNvSpPr>
          <p:nvPr>
            <p:ph type="title"/>
          </p:nvPr>
        </p:nvSpPr>
        <p:spPr>
          <a:xfrm>
            <a:off x="7532710" y="620722"/>
            <a:ext cx="3382941" cy="1142462"/>
          </a:xfrm>
        </p:spPr>
        <p:txBody>
          <a:bodyPr anchor="b">
            <a:normAutofit/>
          </a:bodyPr>
          <a:lstStyle/>
          <a:p>
            <a:pPr algn="ctr"/>
            <a:r>
              <a:rPr lang="en-IN" sz="3200" dirty="0">
                <a:solidFill>
                  <a:srgbClr val="FFFFFF"/>
                </a:solidFill>
              </a:rPr>
              <a:t>Admin login page</a:t>
            </a:r>
          </a:p>
        </p:txBody>
      </p:sp>
      <p:sp useBgFill="1">
        <p:nvSpPr>
          <p:cNvPr id="17"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4316ED-2115-4F03-988E-DAD316458240}"/>
              </a:ext>
            </a:extLst>
          </p:cNvPr>
          <p:cNvSpPr>
            <a:spLocks noGrp="1"/>
          </p:cNvSpPr>
          <p:nvPr>
            <p:ph idx="1"/>
          </p:nvPr>
        </p:nvSpPr>
        <p:spPr>
          <a:xfrm>
            <a:off x="7532710" y="1822449"/>
            <a:ext cx="3479419" cy="3516661"/>
          </a:xfrm>
        </p:spPr>
        <p:txBody>
          <a:bodyPr anchor="t">
            <a:normAutofit/>
          </a:bodyPr>
          <a:lstStyle/>
          <a:p>
            <a:r>
              <a:rPr lang="en-IN" dirty="0">
                <a:solidFill>
                  <a:srgbClr val="0F496F"/>
                </a:solidFill>
              </a:rPr>
              <a:t>In the footer section, There is an option of admin login when the required credentials are kept, we can see the admin page.</a:t>
            </a:r>
          </a:p>
          <a:p>
            <a:r>
              <a:rPr lang="en-IN" dirty="0">
                <a:solidFill>
                  <a:srgbClr val="0F496F"/>
                </a:solidFill>
              </a:rPr>
              <a:t>Here the admin can add the new book and able to edit and delete the required book.</a:t>
            </a:r>
            <a:endParaRPr lang="en-IN" sz="1200" dirty="0">
              <a:solidFill>
                <a:srgbClr val="0F496F"/>
              </a:solidFill>
            </a:endParaRPr>
          </a:p>
          <a:p>
            <a:endParaRPr lang="en-IN" sz="1200" dirty="0">
              <a:solidFill>
                <a:srgbClr val="0F496F"/>
              </a:solidFill>
            </a:endParaRPr>
          </a:p>
        </p:txBody>
      </p:sp>
      <p:grpSp>
        <p:nvGrpSpPr>
          <p:cNvPr id="19" name="Group 18">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0" name="Straight Connector 19">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4" name="Picture 3" descr="Graphical user interface&#10;&#10;Description automatically generated with medium confidence">
            <a:extLst>
              <a:ext uri="{FF2B5EF4-FFF2-40B4-BE49-F238E27FC236}">
                <a16:creationId xmlns:a16="http://schemas.microsoft.com/office/drawing/2014/main" id="{C4B18803-239F-43D2-98E8-D1BED2D19B75}"/>
              </a:ext>
            </a:extLst>
          </p:cNvPr>
          <p:cNvPicPr>
            <a:picLocks noChangeAspect="1"/>
          </p:cNvPicPr>
          <p:nvPr/>
        </p:nvPicPr>
        <p:blipFill rotWithShape="1">
          <a:blip r:embed="rId2">
            <a:extLst>
              <a:ext uri="{28A0092B-C50C-407E-A947-70E740481C1C}">
                <a14:useLocalDpi xmlns:a14="http://schemas.microsoft.com/office/drawing/2010/main" val="0"/>
              </a:ext>
            </a:extLst>
          </a:blip>
          <a:srcRect b="5290"/>
          <a:stretch/>
        </p:blipFill>
        <p:spPr>
          <a:xfrm>
            <a:off x="693332" y="1076589"/>
            <a:ext cx="6575496" cy="4438386"/>
          </a:xfrm>
          <a:prstGeom prst="rect">
            <a:avLst/>
          </a:prstGeom>
        </p:spPr>
      </p:pic>
    </p:spTree>
    <p:extLst>
      <p:ext uri="{BB962C8B-B14F-4D97-AF65-F5344CB8AC3E}">
        <p14:creationId xmlns:p14="http://schemas.microsoft.com/office/powerpoint/2010/main" val="211415658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1" name="Straight Connector 79">
            <a:extLst>
              <a:ext uri="{FF2B5EF4-FFF2-40B4-BE49-F238E27FC236}">
                <a16:creationId xmlns:a16="http://schemas.microsoft.com/office/drawing/2014/main" id="{DD6CFB6C-6ECB-4250-B68E-01966297A5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81">
            <a:extLst>
              <a:ext uri="{FF2B5EF4-FFF2-40B4-BE49-F238E27FC236}">
                <a16:creationId xmlns:a16="http://schemas.microsoft.com/office/drawing/2014/main" id="{B8359141-C085-46E4-B4EC-42F9599BA7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83">
            <a:extLst>
              <a:ext uri="{FF2B5EF4-FFF2-40B4-BE49-F238E27FC236}">
                <a16:creationId xmlns:a16="http://schemas.microsoft.com/office/drawing/2014/main" id="{FA903156-0F0C-44A5-9019-0CAF51EB49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85">
            <a:extLst>
              <a:ext uri="{FF2B5EF4-FFF2-40B4-BE49-F238E27FC236}">
                <a16:creationId xmlns:a16="http://schemas.microsoft.com/office/drawing/2014/main" id="{66E5E851-3725-463F-9451-2FFEF5D3E0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87">
            <a:extLst>
              <a:ext uri="{FF2B5EF4-FFF2-40B4-BE49-F238E27FC236}">
                <a16:creationId xmlns:a16="http://schemas.microsoft.com/office/drawing/2014/main" id="{94209D59-6810-40C2-B8D6-6DACF8A06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06" name="Rectangle 89">
            <a:extLst>
              <a:ext uri="{FF2B5EF4-FFF2-40B4-BE49-F238E27FC236}">
                <a16:creationId xmlns:a16="http://schemas.microsoft.com/office/drawing/2014/main" id="{0BE1027C-ABCB-4C82-91A2-F67B9A5A6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A9C12-91EE-4D57-A5B5-2A880C184DD6}"/>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400" dirty="0"/>
              <a:t>Adding and editing the book  </a:t>
            </a:r>
          </a:p>
        </p:txBody>
      </p:sp>
      <p:grpSp>
        <p:nvGrpSpPr>
          <p:cNvPr id="107" name="Group 91">
            <a:extLst>
              <a:ext uri="{FF2B5EF4-FFF2-40B4-BE49-F238E27FC236}">
                <a16:creationId xmlns:a16="http://schemas.microsoft.com/office/drawing/2014/main" id="{0CC57C46-4659-4AF2-9180-2DEED214C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3" name="Straight Connector 92">
              <a:extLst>
                <a:ext uri="{FF2B5EF4-FFF2-40B4-BE49-F238E27FC236}">
                  <a16:creationId xmlns:a16="http://schemas.microsoft.com/office/drawing/2014/main" id="{CFB52317-0F00-40C0-B1F2-33ED6D30D9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93">
              <a:extLst>
                <a:ext uri="{FF2B5EF4-FFF2-40B4-BE49-F238E27FC236}">
                  <a16:creationId xmlns:a16="http://schemas.microsoft.com/office/drawing/2014/main" id="{2468ACF9-4EF2-4251-9FAD-3F225BF7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E4A3ECD-6924-4912-B117-3C617B584B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1DFE1F5-FA7A-403F-B9D9-0434E2BE2F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92CF27E4-09D0-444E-B18D-F904871038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9" name="Snip Diagonal Corner Rectangle 12">
            <a:extLst>
              <a:ext uri="{FF2B5EF4-FFF2-40B4-BE49-F238E27FC236}">
                <a16:creationId xmlns:a16="http://schemas.microsoft.com/office/drawing/2014/main" id="{FDAF26D5-7469-49F5-902D-571FA58A7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10;&#10;Description automatically generated">
            <a:extLst>
              <a:ext uri="{FF2B5EF4-FFF2-40B4-BE49-F238E27FC236}">
                <a16:creationId xmlns:a16="http://schemas.microsoft.com/office/drawing/2014/main" id="{DC8E7154-9D2E-4187-88D9-AE337B2BCDA8}"/>
              </a:ext>
            </a:extLst>
          </p:cNvPr>
          <p:cNvPicPr>
            <a:picLocks noChangeAspect="1"/>
          </p:cNvPicPr>
          <p:nvPr/>
        </p:nvPicPr>
        <p:blipFill rotWithShape="1">
          <a:blip r:embed="rId2">
            <a:extLst>
              <a:ext uri="{28A0092B-C50C-407E-A947-70E740481C1C}">
                <a14:useLocalDpi xmlns:a14="http://schemas.microsoft.com/office/drawing/2010/main" val="0"/>
              </a:ext>
            </a:extLst>
          </a:blip>
          <a:srcRect b="6313"/>
          <a:stretch/>
        </p:blipFill>
        <p:spPr>
          <a:xfrm>
            <a:off x="665641" y="690851"/>
            <a:ext cx="4697191" cy="3584587"/>
          </a:xfrm>
          <a:prstGeom prst="rect">
            <a:avLst/>
          </a:prstGeom>
        </p:spPr>
      </p:pic>
      <p:pic>
        <p:nvPicPr>
          <p:cNvPr id="7" name="Content Placeholder 6" descr="Graphical user interface, text&#10;&#10;Description automatically generated">
            <a:extLst>
              <a:ext uri="{FF2B5EF4-FFF2-40B4-BE49-F238E27FC236}">
                <a16:creationId xmlns:a16="http://schemas.microsoft.com/office/drawing/2014/main" id="{9D67C434-7B68-4627-9C02-9C5240DC4C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418"/>
          <a:stretch/>
        </p:blipFill>
        <p:spPr>
          <a:xfrm>
            <a:off x="5640953" y="752475"/>
            <a:ext cx="4646968" cy="3492604"/>
          </a:xfrm>
          <a:prstGeom prst="rect">
            <a:avLst/>
          </a:prstGeom>
        </p:spPr>
      </p:pic>
    </p:spTree>
    <p:extLst>
      <p:ext uri="{BB962C8B-B14F-4D97-AF65-F5344CB8AC3E}">
        <p14:creationId xmlns:p14="http://schemas.microsoft.com/office/powerpoint/2010/main" val="79023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EB871C-F951-44A0-9C83-190844F2A72D}"/>
              </a:ext>
            </a:extLst>
          </p:cNvPr>
          <p:cNvSpPr>
            <a:spLocks noGrp="1"/>
          </p:cNvSpPr>
          <p:nvPr>
            <p:ph type="title"/>
          </p:nvPr>
        </p:nvSpPr>
        <p:spPr>
          <a:xfrm>
            <a:off x="7532710" y="620722"/>
            <a:ext cx="3382941" cy="1142462"/>
          </a:xfrm>
        </p:spPr>
        <p:txBody>
          <a:bodyPr anchor="b">
            <a:normAutofit/>
          </a:bodyPr>
          <a:lstStyle/>
          <a:p>
            <a:pPr algn="ctr"/>
            <a:r>
              <a:rPr lang="en-IN" sz="3200" dirty="0">
                <a:solidFill>
                  <a:srgbClr val="FFFFFF"/>
                </a:solidFill>
              </a:rPr>
              <a:t>My cart page when empty</a:t>
            </a:r>
          </a:p>
        </p:txBody>
      </p:sp>
      <p:sp useBgFill="1">
        <p:nvSpPr>
          <p:cNvPr id="12"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F37B6D-7DCF-49A7-ACA5-D6B91963DDFE}"/>
              </a:ext>
            </a:extLst>
          </p:cNvPr>
          <p:cNvSpPr>
            <a:spLocks noGrp="1"/>
          </p:cNvSpPr>
          <p:nvPr>
            <p:ph idx="1"/>
          </p:nvPr>
        </p:nvSpPr>
        <p:spPr>
          <a:xfrm>
            <a:off x="7532710" y="1822449"/>
            <a:ext cx="3479419" cy="3846831"/>
          </a:xfrm>
        </p:spPr>
        <p:txBody>
          <a:bodyPr anchor="t">
            <a:normAutofit lnSpcReduction="10000"/>
          </a:bodyPr>
          <a:lstStyle/>
          <a:p>
            <a:r>
              <a:rPr lang="en-IN" dirty="0">
                <a:solidFill>
                  <a:srgbClr val="0F496F"/>
                </a:solidFill>
              </a:rPr>
              <a:t>At the right corner of this header section, There is an option of “My cart” where the customer can see the books which he/she added the books to the cart.</a:t>
            </a:r>
          </a:p>
          <a:p>
            <a:r>
              <a:rPr lang="en-IN" dirty="0">
                <a:solidFill>
                  <a:srgbClr val="0F496F"/>
                </a:solidFill>
              </a:rPr>
              <a:t>If the cart is empty, there is a message that “ Your cart is empty! Please make sure you add some books in it”.</a:t>
            </a:r>
          </a:p>
          <a:p>
            <a:endParaRPr lang="en-IN" sz="1200" dirty="0">
              <a:solidFill>
                <a:srgbClr val="0F496F"/>
              </a:solidFill>
            </a:endParaRPr>
          </a:p>
        </p:txBody>
      </p:sp>
      <p:grpSp>
        <p:nvGrpSpPr>
          <p:cNvPr id="14" name="Group 13">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Picture 5">
            <a:extLst>
              <a:ext uri="{FF2B5EF4-FFF2-40B4-BE49-F238E27FC236}">
                <a16:creationId xmlns:a16="http://schemas.microsoft.com/office/drawing/2014/main" id="{706EFF78-2F40-4052-A25A-E7E7D9F8C18D}"/>
              </a:ext>
            </a:extLst>
          </p:cNvPr>
          <p:cNvPicPr>
            <a:picLocks noChangeAspect="1"/>
          </p:cNvPicPr>
          <p:nvPr/>
        </p:nvPicPr>
        <p:blipFill rotWithShape="1">
          <a:blip r:embed="rId2">
            <a:extLst>
              <a:ext uri="{28A0092B-C50C-407E-A947-70E740481C1C}">
                <a14:useLocalDpi xmlns:a14="http://schemas.microsoft.com/office/drawing/2010/main" val="0"/>
              </a:ext>
            </a:extLst>
          </a:blip>
          <a:srcRect b="5688"/>
          <a:stretch/>
        </p:blipFill>
        <p:spPr>
          <a:xfrm>
            <a:off x="711433" y="1041503"/>
            <a:ext cx="6575496" cy="4435371"/>
          </a:xfrm>
          <a:prstGeom prst="rect">
            <a:avLst/>
          </a:prstGeom>
        </p:spPr>
      </p:pic>
    </p:spTree>
    <p:extLst>
      <p:ext uri="{BB962C8B-B14F-4D97-AF65-F5344CB8AC3E}">
        <p14:creationId xmlns:p14="http://schemas.microsoft.com/office/powerpoint/2010/main" val="141205823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0DB4-4CCF-406B-8F8C-76291505E943}"/>
              </a:ext>
            </a:extLst>
          </p:cNvPr>
          <p:cNvSpPr>
            <a:spLocks noGrp="1"/>
          </p:cNvSpPr>
          <p:nvPr>
            <p:ph type="title"/>
          </p:nvPr>
        </p:nvSpPr>
        <p:spPr>
          <a:xfrm>
            <a:off x="1085429" y="372532"/>
            <a:ext cx="8534400" cy="1507067"/>
          </a:xfrm>
        </p:spPr>
        <p:txBody>
          <a:bodyPr>
            <a:normAutofit/>
          </a:bodyPr>
          <a:lstStyle/>
          <a:p>
            <a:pPr algn="ctr"/>
            <a:r>
              <a:rPr lang="en-IN" sz="4400" dirty="0"/>
              <a:t>After adding book to the cart</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81387B71-4C67-45D4-BD9E-26A0147DF9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96"/>
          <a:stretch/>
        </p:blipFill>
        <p:spPr>
          <a:xfrm>
            <a:off x="447869" y="1810140"/>
            <a:ext cx="11019453" cy="4749280"/>
          </a:xfrm>
        </p:spPr>
      </p:pic>
    </p:spTree>
    <p:extLst>
      <p:ext uri="{BB962C8B-B14F-4D97-AF65-F5344CB8AC3E}">
        <p14:creationId xmlns:p14="http://schemas.microsoft.com/office/powerpoint/2010/main" val="37853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B388E-4B6F-4754-893C-2A81F1AACD5E}"/>
              </a:ext>
            </a:extLst>
          </p:cNvPr>
          <p:cNvSpPr>
            <a:spLocks noGrp="1"/>
          </p:cNvSpPr>
          <p:nvPr>
            <p:ph type="title"/>
          </p:nvPr>
        </p:nvSpPr>
        <p:spPr>
          <a:xfrm>
            <a:off x="7532710" y="620722"/>
            <a:ext cx="3382941" cy="1142462"/>
          </a:xfrm>
        </p:spPr>
        <p:txBody>
          <a:bodyPr anchor="b">
            <a:noAutofit/>
          </a:bodyPr>
          <a:lstStyle/>
          <a:p>
            <a:pPr algn="ctr"/>
            <a:r>
              <a:rPr lang="en-IN" dirty="0">
                <a:solidFill>
                  <a:srgbClr val="FFFFFF"/>
                </a:solidFill>
              </a:rPr>
              <a:t>Checkout page</a:t>
            </a:r>
          </a:p>
        </p:txBody>
      </p:sp>
      <p:sp useBgFill="1">
        <p:nvSpPr>
          <p:cNvPr id="12"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550BDC-0B5B-4AF5-87AF-419F15B25342}"/>
              </a:ext>
            </a:extLst>
          </p:cNvPr>
          <p:cNvSpPr>
            <a:spLocks noGrp="1"/>
          </p:cNvSpPr>
          <p:nvPr>
            <p:ph idx="1"/>
          </p:nvPr>
        </p:nvSpPr>
        <p:spPr>
          <a:xfrm>
            <a:off x="7532710" y="1822449"/>
            <a:ext cx="3479419" cy="4414829"/>
          </a:xfrm>
        </p:spPr>
        <p:txBody>
          <a:bodyPr anchor="t">
            <a:normAutofit fontScale="92500" lnSpcReduction="20000"/>
          </a:bodyPr>
          <a:lstStyle/>
          <a:p>
            <a:r>
              <a:rPr lang="en-IN" sz="2200" dirty="0">
                <a:solidFill>
                  <a:srgbClr val="0F496F"/>
                </a:solidFill>
              </a:rPr>
              <a:t>After checkout in the my cart, it will redirect to the purchase page Where the customer need to give information of personal details i.e. Name, address, city, Zip code and country</a:t>
            </a:r>
          </a:p>
          <a:p>
            <a:r>
              <a:rPr lang="en-IN" sz="2200" dirty="0">
                <a:solidFill>
                  <a:srgbClr val="0F496F"/>
                </a:solidFill>
              </a:rPr>
              <a:t>Here customer can proceed to purchase or can go back to continue the purchases to add or remove books.</a:t>
            </a:r>
          </a:p>
          <a:p>
            <a:endParaRPr lang="en-IN" sz="1200" dirty="0">
              <a:solidFill>
                <a:srgbClr val="0F496F"/>
              </a:solidFill>
            </a:endParaRPr>
          </a:p>
        </p:txBody>
      </p:sp>
      <p:grpSp>
        <p:nvGrpSpPr>
          <p:cNvPr id="14" name="Group 13">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Picture 5">
            <a:extLst>
              <a:ext uri="{FF2B5EF4-FFF2-40B4-BE49-F238E27FC236}">
                <a16:creationId xmlns:a16="http://schemas.microsoft.com/office/drawing/2014/main" id="{73EBCD39-F970-4359-ACC1-7113DBAF71EB}"/>
              </a:ext>
            </a:extLst>
          </p:cNvPr>
          <p:cNvPicPr>
            <a:picLocks noChangeAspect="1"/>
          </p:cNvPicPr>
          <p:nvPr/>
        </p:nvPicPr>
        <p:blipFill rotWithShape="1">
          <a:blip r:embed="rId2">
            <a:extLst>
              <a:ext uri="{28A0092B-C50C-407E-A947-70E740481C1C}">
                <a14:useLocalDpi xmlns:a14="http://schemas.microsoft.com/office/drawing/2010/main" val="0"/>
              </a:ext>
            </a:extLst>
          </a:blip>
          <a:srcRect b="5546"/>
          <a:stretch/>
        </p:blipFill>
        <p:spPr>
          <a:xfrm>
            <a:off x="684213" y="1105747"/>
            <a:ext cx="6575496" cy="4371322"/>
          </a:xfrm>
          <a:prstGeom prst="rect">
            <a:avLst/>
          </a:prstGeom>
        </p:spPr>
      </p:pic>
    </p:spTree>
    <p:extLst>
      <p:ext uri="{BB962C8B-B14F-4D97-AF65-F5344CB8AC3E}">
        <p14:creationId xmlns:p14="http://schemas.microsoft.com/office/powerpoint/2010/main" val="21243954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E5BAF-E928-430B-B3EA-AF4B4770F716}"/>
              </a:ext>
            </a:extLst>
          </p:cNvPr>
          <p:cNvSpPr>
            <a:spLocks noGrp="1"/>
          </p:cNvSpPr>
          <p:nvPr>
            <p:ph type="title"/>
          </p:nvPr>
        </p:nvSpPr>
        <p:spPr>
          <a:xfrm>
            <a:off x="7532710" y="620722"/>
            <a:ext cx="3382941" cy="1142462"/>
          </a:xfrm>
        </p:spPr>
        <p:txBody>
          <a:bodyPr anchor="b">
            <a:noAutofit/>
          </a:bodyPr>
          <a:lstStyle/>
          <a:p>
            <a:pPr algn="ctr"/>
            <a:r>
              <a:rPr lang="en-IN" dirty="0">
                <a:solidFill>
                  <a:srgbClr val="FFFFFF"/>
                </a:solidFill>
              </a:rPr>
              <a:t>Purchase page</a:t>
            </a:r>
          </a:p>
        </p:txBody>
      </p:sp>
      <p:sp useBgFill="1">
        <p:nvSpPr>
          <p:cNvPr id="12"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20FB9C-50A4-445D-B1A1-2BD6BB4718B8}"/>
              </a:ext>
            </a:extLst>
          </p:cNvPr>
          <p:cNvSpPr>
            <a:spLocks noGrp="1"/>
          </p:cNvSpPr>
          <p:nvPr>
            <p:ph idx="1"/>
          </p:nvPr>
        </p:nvSpPr>
        <p:spPr>
          <a:xfrm>
            <a:off x="7532710" y="1822449"/>
            <a:ext cx="3479419" cy="4200524"/>
          </a:xfrm>
        </p:spPr>
        <p:txBody>
          <a:bodyPr anchor="t">
            <a:normAutofit lnSpcReduction="10000"/>
          </a:bodyPr>
          <a:lstStyle/>
          <a:p>
            <a:r>
              <a:rPr lang="en-IN" dirty="0">
                <a:solidFill>
                  <a:srgbClr val="0F496F"/>
                </a:solidFill>
              </a:rPr>
              <a:t>After the customer enters his/her personal details, customer is redirected to the page where he can fill the mode of payment that he can pay the amount required to purchase the books.</a:t>
            </a:r>
          </a:p>
          <a:p>
            <a:r>
              <a:rPr lang="en-IN" dirty="0">
                <a:solidFill>
                  <a:srgbClr val="0F496F"/>
                </a:solidFill>
              </a:rPr>
              <a:t>Here the customer can see the shipping charges are applied to the total amount he/she need to pay.</a:t>
            </a:r>
          </a:p>
          <a:p>
            <a:endParaRPr lang="en-IN" sz="1200" dirty="0">
              <a:solidFill>
                <a:srgbClr val="0F496F"/>
              </a:solidFill>
            </a:endParaRPr>
          </a:p>
        </p:txBody>
      </p:sp>
      <p:grpSp>
        <p:nvGrpSpPr>
          <p:cNvPr id="14" name="Group 13">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Picture 5">
            <a:extLst>
              <a:ext uri="{FF2B5EF4-FFF2-40B4-BE49-F238E27FC236}">
                <a16:creationId xmlns:a16="http://schemas.microsoft.com/office/drawing/2014/main" id="{4A5886C1-2983-4F46-860F-77289FB25F27}"/>
              </a:ext>
            </a:extLst>
          </p:cNvPr>
          <p:cNvPicPr>
            <a:picLocks noChangeAspect="1"/>
          </p:cNvPicPr>
          <p:nvPr/>
        </p:nvPicPr>
        <p:blipFill rotWithShape="1">
          <a:blip r:embed="rId2">
            <a:extLst>
              <a:ext uri="{28A0092B-C50C-407E-A947-70E740481C1C}">
                <a14:useLocalDpi xmlns:a14="http://schemas.microsoft.com/office/drawing/2010/main" val="0"/>
              </a:ext>
            </a:extLst>
          </a:blip>
          <a:srcRect b="5145"/>
          <a:stretch/>
        </p:blipFill>
        <p:spPr>
          <a:xfrm>
            <a:off x="681038" y="1063570"/>
            <a:ext cx="6578670" cy="4442993"/>
          </a:xfrm>
          <a:prstGeom prst="rect">
            <a:avLst/>
          </a:prstGeom>
        </p:spPr>
      </p:pic>
    </p:spTree>
    <p:extLst>
      <p:ext uri="{BB962C8B-B14F-4D97-AF65-F5344CB8AC3E}">
        <p14:creationId xmlns:p14="http://schemas.microsoft.com/office/powerpoint/2010/main" val="45612002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03A4C-293E-4C37-9650-492B24FD9CA6}"/>
              </a:ext>
            </a:extLst>
          </p:cNvPr>
          <p:cNvSpPr>
            <a:spLocks noGrp="1"/>
          </p:cNvSpPr>
          <p:nvPr>
            <p:ph type="title"/>
          </p:nvPr>
        </p:nvSpPr>
        <p:spPr>
          <a:xfrm>
            <a:off x="7532710" y="620722"/>
            <a:ext cx="3382941" cy="1142462"/>
          </a:xfrm>
        </p:spPr>
        <p:txBody>
          <a:bodyPr anchor="b">
            <a:normAutofit/>
          </a:bodyPr>
          <a:lstStyle/>
          <a:p>
            <a:pPr algn="ctr"/>
            <a:r>
              <a:rPr lang="en-IN" sz="2400" dirty="0">
                <a:solidFill>
                  <a:srgbClr val="FFFFFF"/>
                </a:solidFill>
              </a:rPr>
              <a:t>Order </a:t>
            </a:r>
            <a:r>
              <a:rPr lang="en-IN" sz="2400">
                <a:solidFill>
                  <a:srgbClr val="FFFFFF"/>
                </a:solidFill>
              </a:rPr>
              <a:t>placed Successfully</a:t>
            </a:r>
            <a:endParaRPr lang="en-IN" sz="2400" dirty="0">
              <a:solidFill>
                <a:srgbClr val="FFFFFF"/>
              </a:solidFill>
            </a:endParaRPr>
          </a:p>
        </p:txBody>
      </p:sp>
      <p:sp useBgFill="1">
        <p:nvSpPr>
          <p:cNvPr id="26"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353B0-88AE-4D6C-B1A3-BC110F0210C3}"/>
              </a:ext>
            </a:extLst>
          </p:cNvPr>
          <p:cNvSpPr>
            <a:spLocks noGrp="1"/>
          </p:cNvSpPr>
          <p:nvPr>
            <p:ph idx="1"/>
          </p:nvPr>
        </p:nvSpPr>
        <p:spPr>
          <a:xfrm>
            <a:off x="7532710" y="1822449"/>
            <a:ext cx="3479419" cy="4267200"/>
          </a:xfrm>
        </p:spPr>
        <p:txBody>
          <a:bodyPr anchor="t">
            <a:normAutofit lnSpcReduction="10000"/>
          </a:bodyPr>
          <a:lstStyle/>
          <a:p>
            <a:r>
              <a:rPr lang="en-IN" dirty="0">
                <a:solidFill>
                  <a:srgbClr val="0F496F"/>
                </a:solidFill>
              </a:rPr>
              <a:t>After successfully submitted all the required details and payment, the customer can see the message of ordered successfully placed and the customer can check his mail for confirmation.</a:t>
            </a:r>
          </a:p>
          <a:p>
            <a:r>
              <a:rPr lang="en-IN" dirty="0">
                <a:solidFill>
                  <a:srgbClr val="0F496F"/>
                </a:solidFill>
              </a:rPr>
              <a:t>Later, the cart has been emptied and the customer can again purchase the book by adding to the cart.</a:t>
            </a:r>
          </a:p>
          <a:p>
            <a:endParaRPr lang="en-IN" sz="1200" dirty="0">
              <a:solidFill>
                <a:srgbClr val="0F496F"/>
              </a:solidFill>
            </a:endParaRPr>
          </a:p>
        </p:txBody>
      </p:sp>
      <p:grpSp>
        <p:nvGrpSpPr>
          <p:cNvPr id="28" name="Group 27">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8">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5" name="Picture 4" descr="Graphical user interface, text, application&#10;&#10;Description automatically generated">
            <a:extLst>
              <a:ext uri="{FF2B5EF4-FFF2-40B4-BE49-F238E27FC236}">
                <a16:creationId xmlns:a16="http://schemas.microsoft.com/office/drawing/2014/main" id="{EBC4AEF3-E8BB-49B6-8423-B40F2B3C32A7}"/>
              </a:ext>
            </a:extLst>
          </p:cNvPr>
          <p:cNvPicPr>
            <a:picLocks noChangeAspect="1"/>
          </p:cNvPicPr>
          <p:nvPr/>
        </p:nvPicPr>
        <p:blipFill rotWithShape="1">
          <a:blip r:embed="rId2">
            <a:extLst>
              <a:ext uri="{28A0092B-C50C-407E-A947-70E740481C1C}">
                <a14:useLocalDpi xmlns:a14="http://schemas.microsoft.com/office/drawing/2010/main" val="0"/>
              </a:ext>
            </a:extLst>
          </a:blip>
          <a:srcRect b="4944"/>
          <a:stretch/>
        </p:blipFill>
        <p:spPr>
          <a:xfrm>
            <a:off x="681038" y="1085554"/>
            <a:ext cx="6587789" cy="4391322"/>
          </a:xfrm>
          <a:prstGeom prst="rect">
            <a:avLst/>
          </a:prstGeom>
        </p:spPr>
      </p:pic>
    </p:spTree>
    <p:extLst>
      <p:ext uri="{BB962C8B-B14F-4D97-AF65-F5344CB8AC3E}">
        <p14:creationId xmlns:p14="http://schemas.microsoft.com/office/powerpoint/2010/main" val="1325186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6EB7-3C76-4F29-92B9-267F2AFCA702}"/>
              </a:ext>
            </a:extLst>
          </p:cNvPr>
          <p:cNvSpPr>
            <a:spLocks noGrp="1"/>
          </p:cNvSpPr>
          <p:nvPr>
            <p:ph type="title"/>
          </p:nvPr>
        </p:nvSpPr>
        <p:spPr>
          <a:xfrm>
            <a:off x="684212" y="3834190"/>
            <a:ext cx="8534400" cy="1507067"/>
          </a:xfrm>
        </p:spPr>
        <p:txBody>
          <a:bodyPr>
            <a:normAutofit/>
          </a:bodyPr>
          <a:lstStyle/>
          <a:p>
            <a:r>
              <a:rPr lang="en-IN" sz="5400" dirty="0"/>
              <a:t>THANK YOU</a:t>
            </a:r>
          </a:p>
        </p:txBody>
      </p:sp>
      <p:sp>
        <p:nvSpPr>
          <p:cNvPr id="3" name="Content Placeholder 2">
            <a:extLst>
              <a:ext uri="{FF2B5EF4-FFF2-40B4-BE49-F238E27FC236}">
                <a16:creationId xmlns:a16="http://schemas.microsoft.com/office/drawing/2014/main" id="{1E54D8B3-66C2-496C-8B6E-2694F0EA6220}"/>
              </a:ext>
            </a:extLst>
          </p:cNvPr>
          <p:cNvSpPr>
            <a:spLocks noGrp="1"/>
          </p:cNvSpPr>
          <p:nvPr>
            <p:ph idx="1"/>
          </p:nvPr>
        </p:nvSpPr>
        <p:spPr>
          <a:xfrm>
            <a:off x="684212" y="685801"/>
            <a:ext cx="8534400" cy="1814804"/>
          </a:xfrm>
        </p:spPr>
        <p:txBody>
          <a:bodyPr/>
          <a:lstStyle/>
          <a:p>
            <a:endParaRPr lang="en-IN"/>
          </a:p>
        </p:txBody>
      </p:sp>
    </p:spTree>
    <p:extLst>
      <p:ext uri="{BB962C8B-B14F-4D97-AF65-F5344CB8AC3E}">
        <p14:creationId xmlns:p14="http://schemas.microsoft.com/office/powerpoint/2010/main" val="28269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8FAB-9D7E-4737-BA3E-6C8F2D60C434}"/>
              </a:ext>
            </a:extLst>
          </p:cNvPr>
          <p:cNvSpPr>
            <a:spLocks noGrp="1"/>
          </p:cNvSpPr>
          <p:nvPr>
            <p:ph type="title"/>
          </p:nvPr>
        </p:nvSpPr>
        <p:spPr>
          <a:xfrm>
            <a:off x="506930" y="913708"/>
            <a:ext cx="8534400" cy="1507067"/>
          </a:xfrm>
        </p:spPr>
        <p:txBody>
          <a:bodyPr/>
          <a:lstStyle/>
          <a:p>
            <a:r>
              <a:rPr lang="en-IN" dirty="0"/>
              <a:t>Technologies used:</a:t>
            </a:r>
          </a:p>
        </p:txBody>
      </p:sp>
      <p:sp>
        <p:nvSpPr>
          <p:cNvPr id="3" name="Content Placeholder 2">
            <a:extLst>
              <a:ext uri="{FF2B5EF4-FFF2-40B4-BE49-F238E27FC236}">
                <a16:creationId xmlns:a16="http://schemas.microsoft.com/office/drawing/2014/main" id="{FC3BC1FB-707D-4B90-8401-3B850B6D814D}"/>
              </a:ext>
            </a:extLst>
          </p:cNvPr>
          <p:cNvSpPr>
            <a:spLocks noGrp="1"/>
          </p:cNvSpPr>
          <p:nvPr>
            <p:ph idx="1"/>
          </p:nvPr>
        </p:nvSpPr>
        <p:spPr>
          <a:xfrm>
            <a:off x="550440" y="2719873"/>
            <a:ext cx="8534400" cy="3615267"/>
          </a:xfrm>
        </p:spPr>
        <p:txBody>
          <a:bodyPr/>
          <a:lstStyle/>
          <a:p>
            <a:r>
              <a:rPr lang="en-IN" dirty="0"/>
              <a:t>PHP</a:t>
            </a:r>
          </a:p>
          <a:p>
            <a:r>
              <a:rPr lang="en-IN" dirty="0"/>
              <a:t>CSS</a:t>
            </a:r>
          </a:p>
          <a:p>
            <a:r>
              <a:rPr lang="en-IN"/>
              <a:t>BOOTSTRAP</a:t>
            </a:r>
          </a:p>
          <a:p>
            <a:endParaRPr lang="en-IN" dirty="0"/>
          </a:p>
        </p:txBody>
      </p:sp>
    </p:spTree>
    <p:extLst>
      <p:ext uri="{BB962C8B-B14F-4D97-AF65-F5344CB8AC3E}">
        <p14:creationId xmlns:p14="http://schemas.microsoft.com/office/powerpoint/2010/main" val="128600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5BC7C-DA31-407C-8154-277E93EC2A49}"/>
              </a:ext>
            </a:extLst>
          </p:cNvPr>
          <p:cNvSpPr>
            <a:spLocks noGrp="1"/>
          </p:cNvSpPr>
          <p:nvPr>
            <p:ph type="title"/>
          </p:nvPr>
        </p:nvSpPr>
        <p:spPr>
          <a:xfrm>
            <a:off x="7532710" y="620722"/>
            <a:ext cx="3382941" cy="1142462"/>
          </a:xfrm>
        </p:spPr>
        <p:txBody>
          <a:bodyPr anchor="b">
            <a:normAutofit/>
          </a:bodyPr>
          <a:lstStyle/>
          <a:p>
            <a:pPr algn="ctr"/>
            <a:r>
              <a:rPr lang="en-US" dirty="0">
                <a:solidFill>
                  <a:srgbClr val="FFFFFF"/>
                </a:solidFill>
              </a:rPr>
              <a:t>Login page</a:t>
            </a:r>
            <a:endParaRPr lang="en-IN" dirty="0">
              <a:solidFill>
                <a:srgbClr val="FFFFFF"/>
              </a:solidFill>
            </a:endParaRPr>
          </a:p>
        </p:txBody>
      </p:sp>
      <p:sp useBgFill="1">
        <p:nvSpPr>
          <p:cNvPr id="14"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EC63CBD-7D7E-4AA9-8E86-284C6D8F5C8D}"/>
              </a:ext>
            </a:extLst>
          </p:cNvPr>
          <p:cNvPicPr>
            <a:picLocks noChangeAspect="1"/>
          </p:cNvPicPr>
          <p:nvPr/>
        </p:nvPicPr>
        <p:blipFill rotWithShape="1">
          <a:blip r:embed="rId2">
            <a:extLst>
              <a:ext uri="{28A0092B-C50C-407E-A947-70E740481C1C}">
                <a14:useLocalDpi xmlns:a14="http://schemas.microsoft.com/office/drawing/2010/main" val="0"/>
              </a:ext>
            </a:extLst>
          </a:blip>
          <a:srcRect b="4622"/>
          <a:stretch/>
        </p:blipFill>
        <p:spPr>
          <a:xfrm>
            <a:off x="690157" y="1116807"/>
            <a:ext cx="6578670" cy="4333874"/>
          </a:xfrm>
          <a:prstGeom prst="rect">
            <a:avLst/>
          </a:prstGeom>
        </p:spPr>
      </p:pic>
      <p:sp>
        <p:nvSpPr>
          <p:cNvPr id="9" name="Content Placeholder 8">
            <a:extLst>
              <a:ext uri="{FF2B5EF4-FFF2-40B4-BE49-F238E27FC236}">
                <a16:creationId xmlns:a16="http://schemas.microsoft.com/office/drawing/2014/main" id="{10D11293-F666-3EB1-3C01-8DD835B2E1D0}"/>
              </a:ext>
            </a:extLst>
          </p:cNvPr>
          <p:cNvSpPr>
            <a:spLocks noGrp="1"/>
          </p:cNvSpPr>
          <p:nvPr>
            <p:ph idx="1"/>
          </p:nvPr>
        </p:nvSpPr>
        <p:spPr>
          <a:xfrm>
            <a:off x="7532710" y="1822449"/>
            <a:ext cx="3479419" cy="3978276"/>
          </a:xfrm>
        </p:spPr>
        <p:txBody>
          <a:bodyPr anchor="t">
            <a:noAutofit/>
          </a:bodyPr>
          <a:lstStyle/>
          <a:p>
            <a:r>
              <a:rPr lang="en-US" dirty="0">
                <a:solidFill>
                  <a:srgbClr val="0F496F"/>
                </a:solidFill>
              </a:rPr>
              <a:t>This is the landing page of the project online </a:t>
            </a:r>
            <a:r>
              <a:rPr lang="en-US" dirty="0" err="1">
                <a:solidFill>
                  <a:srgbClr val="0F496F"/>
                </a:solidFill>
              </a:rPr>
              <a:t>cse</a:t>
            </a:r>
            <a:r>
              <a:rPr lang="en-US" dirty="0">
                <a:solidFill>
                  <a:srgbClr val="0F496F"/>
                </a:solidFill>
              </a:rPr>
              <a:t> bookstore.</a:t>
            </a:r>
          </a:p>
          <a:p>
            <a:r>
              <a:rPr lang="en-US" dirty="0">
                <a:solidFill>
                  <a:srgbClr val="0F496F"/>
                </a:solidFill>
              </a:rPr>
              <a:t>Here the user can login through his credentials and can get access to the website where he can view and order the desired books.</a:t>
            </a:r>
          </a:p>
        </p:txBody>
      </p:sp>
      <p:grpSp>
        <p:nvGrpSpPr>
          <p:cNvPr id="16" name="Group 15">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0692855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C376C-DFB8-41C0-95C0-7CA25D0A8269}"/>
              </a:ext>
            </a:extLst>
          </p:cNvPr>
          <p:cNvSpPr>
            <a:spLocks noGrp="1"/>
          </p:cNvSpPr>
          <p:nvPr>
            <p:ph type="title"/>
          </p:nvPr>
        </p:nvSpPr>
        <p:spPr>
          <a:xfrm>
            <a:off x="7809994" y="632626"/>
            <a:ext cx="3382941" cy="1142462"/>
          </a:xfrm>
        </p:spPr>
        <p:txBody>
          <a:bodyPr anchor="b">
            <a:noAutofit/>
          </a:bodyPr>
          <a:lstStyle/>
          <a:p>
            <a:pPr algn="ctr"/>
            <a:r>
              <a:rPr lang="en-US" dirty="0">
                <a:solidFill>
                  <a:srgbClr val="FFFFFF"/>
                </a:solidFill>
              </a:rPr>
              <a:t>Registration form </a:t>
            </a:r>
            <a:endParaRPr lang="en-IN" dirty="0">
              <a:solidFill>
                <a:srgbClr val="FFFFFF"/>
              </a:solidFill>
            </a:endParaRPr>
          </a:p>
        </p:txBody>
      </p:sp>
      <p:sp useBgFill="1">
        <p:nvSpPr>
          <p:cNvPr id="14"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ACC780C2-BDB0-444C-8153-92C906D736A4}"/>
              </a:ext>
            </a:extLst>
          </p:cNvPr>
          <p:cNvPicPr>
            <a:picLocks noChangeAspect="1"/>
          </p:cNvPicPr>
          <p:nvPr/>
        </p:nvPicPr>
        <p:blipFill rotWithShape="1">
          <a:blip r:embed="rId2">
            <a:extLst>
              <a:ext uri="{28A0092B-C50C-407E-A947-70E740481C1C}">
                <a14:useLocalDpi xmlns:a14="http://schemas.microsoft.com/office/drawing/2010/main" val="0"/>
              </a:ext>
            </a:extLst>
          </a:blip>
          <a:srcRect b="5402"/>
          <a:stretch/>
        </p:blipFill>
        <p:spPr>
          <a:xfrm>
            <a:off x="684213" y="1143000"/>
            <a:ext cx="6575496" cy="4333875"/>
          </a:xfrm>
          <a:prstGeom prst="rect">
            <a:avLst/>
          </a:prstGeom>
        </p:spPr>
      </p:pic>
      <p:sp>
        <p:nvSpPr>
          <p:cNvPr id="9" name="Content Placeholder 8">
            <a:extLst>
              <a:ext uri="{FF2B5EF4-FFF2-40B4-BE49-F238E27FC236}">
                <a16:creationId xmlns:a16="http://schemas.microsoft.com/office/drawing/2014/main" id="{5BE8E3AF-6720-4D9B-5B31-DD975060E1F5}"/>
              </a:ext>
            </a:extLst>
          </p:cNvPr>
          <p:cNvSpPr>
            <a:spLocks noGrp="1"/>
          </p:cNvSpPr>
          <p:nvPr>
            <p:ph idx="1"/>
          </p:nvPr>
        </p:nvSpPr>
        <p:spPr>
          <a:xfrm>
            <a:off x="7532710" y="1822449"/>
            <a:ext cx="3479419" cy="2922591"/>
          </a:xfrm>
        </p:spPr>
        <p:txBody>
          <a:bodyPr anchor="t">
            <a:normAutofit/>
          </a:bodyPr>
          <a:lstStyle/>
          <a:p>
            <a:r>
              <a:rPr lang="en-US" sz="2400" dirty="0">
                <a:solidFill>
                  <a:srgbClr val="0F496F"/>
                </a:solidFill>
              </a:rPr>
              <a:t>This is the registration form for the new user where he can fill his details and go through the login and access the bookstore.</a:t>
            </a:r>
          </a:p>
        </p:txBody>
      </p:sp>
      <p:grpSp>
        <p:nvGrpSpPr>
          <p:cNvPr id="16" name="Group 15">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032269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5097C-B4FA-47FE-BEEE-48C612556EE2}"/>
              </a:ext>
            </a:extLst>
          </p:cNvPr>
          <p:cNvSpPr>
            <a:spLocks noGrp="1"/>
          </p:cNvSpPr>
          <p:nvPr>
            <p:ph type="title"/>
          </p:nvPr>
        </p:nvSpPr>
        <p:spPr>
          <a:xfrm>
            <a:off x="7532710" y="620722"/>
            <a:ext cx="3382941" cy="1142462"/>
          </a:xfrm>
        </p:spPr>
        <p:txBody>
          <a:bodyPr anchor="b">
            <a:normAutofit/>
          </a:bodyPr>
          <a:lstStyle/>
          <a:p>
            <a:pPr algn="ctr"/>
            <a:r>
              <a:rPr lang="en-IN" dirty="0">
                <a:solidFill>
                  <a:srgbClr val="FFFFFF"/>
                </a:solidFill>
              </a:rPr>
              <a:t>Index page</a:t>
            </a:r>
          </a:p>
        </p:txBody>
      </p:sp>
      <p:sp useBgFill="1">
        <p:nvSpPr>
          <p:cNvPr id="48"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00605992-EA45-4767-9B05-F33451E7853C}"/>
              </a:ext>
            </a:extLst>
          </p:cNvPr>
          <p:cNvPicPr>
            <a:picLocks noChangeAspect="1"/>
          </p:cNvPicPr>
          <p:nvPr/>
        </p:nvPicPr>
        <p:blipFill rotWithShape="1">
          <a:blip r:embed="rId2">
            <a:extLst>
              <a:ext uri="{28A0092B-C50C-407E-A947-70E740481C1C}">
                <a14:useLocalDpi xmlns:a14="http://schemas.microsoft.com/office/drawing/2010/main" val="0"/>
              </a:ext>
            </a:extLst>
          </a:blip>
          <a:srcRect b="4582"/>
          <a:stretch/>
        </p:blipFill>
        <p:spPr>
          <a:xfrm>
            <a:off x="724661" y="1101704"/>
            <a:ext cx="6494597" cy="4366725"/>
          </a:xfrm>
          <a:prstGeom prst="rect">
            <a:avLst/>
          </a:prstGeom>
        </p:spPr>
      </p:pic>
      <p:sp>
        <p:nvSpPr>
          <p:cNvPr id="3" name="Content Placeholder 2">
            <a:extLst>
              <a:ext uri="{FF2B5EF4-FFF2-40B4-BE49-F238E27FC236}">
                <a16:creationId xmlns:a16="http://schemas.microsoft.com/office/drawing/2014/main" id="{C3961074-CF8F-4E31-A1FF-4BBE60F30DFD}"/>
              </a:ext>
            </a:extLst>
          </p:cNvPr>
          <p:cNvSpPr>
            <a:spLocks noGrp="1"/>
          </p:cNvSpPr>
          <p:nvPr>
            <p:ph idx="1"/>
          </p:nvPr>
        </p:nvSpPr>
        <p:spPr>
          <a:xfrm>
            <a:off x="7532710" y="1822449"/>
            <a:ext cx="3479419" cy="4540251"/>
          </a:xfrm>
        </p:spPr>
        <p:txBody>
          <a:bodyPr anchor="t">
            <a:normAutofit/>
          </a:bodyPr>
          <a:lstStyle/>
          <a:p>
            <a:r>
              <a:rPr lang="en-US" dirty="0">
                <a:solidFill>
                  <a:srgbClr val="0F496F"/>
                </a:solidFill>
              </a:rPr>
              <a:t>This is the index page and home page for the online bookstore.</a:t>
            </a:r>
          </a:p>
          <a:p>
            <a:r>
              <a:rPr lang="en-US" dirty="0">
                <a:solidFill>
                  <a:srgbClr val="0F496F"/>
                </a:solidFill>
              </a:rPr>
              <a:t>Here We have the latest books added to the store and has columns like books, publishers, contact and my cart in the header of every page.</a:t>
            </a:r>
          </a:p>
          <a:p>
            <a:r>
              <a:rPr lang="en-US" dirty="0">
                <a:solidFill>
                  <a:srgbClr val="0F496F"/>
                </a:solidFill>
              </a:rPr>
              <a:t>Also has an Admin login in the footer of every page. </a:t>
            </a:r>
          </a:p>
          <a:p>
            <a:endParaRPr lang="en-US" sz="1200" dirty="0">
              <a:solidFill>
                <a:srgbClr val="0F496F"/>
              </a:solidFill>
            </a:endParaRPr>
          </a:p>
        </p:txBody>
      </p:sp>
      <p:grpSp>
        <p:nvGrpSpPr>
          <p:cNvPr id="50" name="Group 49">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29864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99">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F4C99DDC-675A-4FD0-B175-623F68B24EE5}"/>
              </a:ext>
            </a:extLst>
          </p:cNvPr>
          <p:cNvSpPr>
            <a:spLocks noGrp="1"/>
          </p:cNvSpPr>
          <p:nvPr>
            <p:ph type="title"/>
          </p:nvPr>
        </p:nvSpPr>
        <p:spPr>
          <a:xfrm>
            <a:off x="7532710" y="620722"/>
            <a:ext cx="3382941" cy="1142462"/>
          </a:xfrm>
        </p:spPr>
        <p:txBody>
          <a:bodyPr anchor="b">
            <a:noAutofit/>
          </a:bodyPr>
          <a:lstStyle/>
          <a:p>
            <a:pPr algn="ctr"/>
            <a:r>
              <a:rPr lang="en-IN" dirty="0">
                <a:solidFill>
                  <a:srgbClr val="FFFFFF"/>
                </a:solidFill>
              </a:rPr>
              <a:t>Publisher’s page</a:t>
            </a:r>
          </a:p>
        </p:txBody>
      </p:sp>
      <p:sp useBgFill="1">
        <p:nvSpPr>
          <p:cNvPr id="166"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7275D29C-601A-4CF4-8180-980A0140C9C1}"/>
              </a:ext>
            </a:extLst>
          </p:cNvPr>
          <p:cNvPicPr>
            <a:picLocks noChangeAspect="1"/>
          </p:cNvPicPr>
          <p:nvPr/>
        </p:nvPicPr>
        <p:blipFill rotWithShape="1">
          <a:blip r:embed="rId2">
            <a:extLst>
              <a:ext uri="{28A0092B-C50C-407E-A947-70E740481C1C}">
                <a14:useLocalDpi xmlns:a14="http://schemas.microsoft.com/office/drawing/2010/main" val="0"/>
              </a:ext>
            </a:extLst>
          </a:blip>
          <a:srcRect b="5548"/>
          <a:stretch/>
        </p:blipFill>
        <p:spPr>
          <a:xfrm>
            <a:off x="684212" y="1143691"/>
            <a:ext cx="6575496" cy="4282751"/>
          </a:xfrm>
          <a:prstGeom prst="rect">
            <a:avLst/>
          </a:prstGeom>
        </p:spPr>
      </p:pic>
      <p:sp>
        <p:nvSpPr>
          <p:cNvPr id="5" name="Content Placeholder 4">
            <a:extLst>
              <a:ext uri="{FF2B5EF4-FFF2-40B4-BE49-F238E27FC236}">
                <a16:creationId xmlns:a16="http://schemas.microsoft.com/office/drawing/2014/main" id="{5249294B-DD9F-43CE-9750-F232C3F283C5}"/>
              </a:ext>
            </a:extLst>
          </p:cNvPr>
          <p:cNvSpPr>
            <a:spLocks noGrp="1"/>
          </p:cNvSpPr>
          <p:nvPr>
            <p:ph idx="1"/>
          </p:nvPr>
        </p:nvSpPr>
        <p:spPr>
          <a:xfrm>
            <a:off x="7532710" y="1822449"/>
            <a:ext cx="3479419" cy="4787901"/>
          </a:xfrm>
        </p:spPr>
        <p:txBody>
          <a:bodyPr anchor="t">
            <a:normAutofit/>
          </a:bodyPr>
          <a:lstStyle/>
          <a:p>
            <a:r>
              <a:rPr lang="en-IN" dirty="0">
                <a:solidFill>
                  <a:srgbClr val="0F496F"/>
                </a:solidFill>
              </a:rPr>
              <a:t>In header section, we can see the publisher's icon where we can see the total publishers of the books.</a:t>
            </a:r>
          </a:p>
          <a:p>
            <a:r>
              <a:rPr lang="en-IN" dirty="0">
                <a:solidFill>
                  <a:srgbClr val="0F496F"/>
                </a:solidFill>
              </a:rPr>
              <a:t>Beside the publisher a number is allocated which represents the total no of books they have published.</a:t>
            </a:r>
          </a:p>
          <a:p>
            <a:endParaRPr lang="en-IN" sz="1200" dirty="0">
              <a:solidFill>
                <a:srgbClr val="0F496F"/>
              </a:solidFill>
            </a:endParaRPr>
          </a:p>
          <a:p>
            <a:pPr marL="0" indent="0">
              <a:buNone/>
            </a:pPr>
            <a:endParaRPr lang="en-IN" sz="1200" dirty="0">
              <a:solidFill>
                <a:srgbClr val="0F496F"/>
              </a:solidFill>
            </a:endParaRPr>
          </a:p>
        </p:txBody>
      </p:sp>
      <p:grpSp>
        <p:nvGrpSpPr>
          <p:cNvPr id="167" name="Group 103">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8" name="Straight Connector 104">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9" name="Straight Connector 105">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177313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93141-7E9C-43B6-B81A-E23253A1BC30}"/>
              </a:ext>
            </a:extLst>
          </p:cNvPr>
          <p:cNvSpPr>
            <a:spLocks noGrp="1"/>
          </p:cNvSpPr>
          <p:nvPr>
            <p:ph type="title"/>
          </p:nvPr>
        </p:nvSpPr>
        <p:spPr>
          <a:xfrm>
            <a:off x="7532710" y="620722"/>
            <a:ext cx="3382941" cy="1142462"/>
          </a:xfrm>
        </p:spPr>
        <p:txBody>
          <a:bodyPr anchor="b">
            <a:noAutofit/>
          </a:bodyPr>
          <a:lstStyle/>
          <a:p>
            <a:pPr algn="ctr"/>
            <a:r>
              <a:rPr lang="en-IN" dirty="0">
                <a:solidFill>
                  <a:srgbClr val="FFFFFF"/>
                </a:solidFill>
              </a:rPr>
              <a:t>List of the books</a:t>
            </a:r>
          </a:p>
        </p:txBody>
      </p:sp>
      <p:sp useBgFill="1">
        <p:nvSpPr>
          <p:cNvPr id="30"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website&#10;&#10;Description automatically generated">
            <a:extLst>
              <a:ext uri="{FF2B5EF4-FFF2-40B4-BE49-F238E27FC236}">
                <a16:creationId xmlns:a16="http://schemas.microsoft.com/office/drawing/2014/main" id="{5601E42C-B8FC-4398-ADE0-915A5C65A487}"/>
              </a:ext>
            </a:extLst>
          </p:cNvPr>
          <p:cNvPicPr>
            <a:picLocks noChangeAspect="1"/>
          </p:cNvPicPr>
          <p:nvPr/>
        </p:nvPicPr>
        <p:blipFill rotWithShape="1">
          <a:blip r:embed="rId2">
            <a:extLst>
              <a:ext uri="{28A0092B-C50C-407E-A947-70E740481C1C}">
                <a14:useLocalDpi xmlns:a14="http://schemas.microsoft.com/office/drawing/2010/main" val="0"/>
              </a:ext>
            </a:extLst>
          </a:blip>
          <a:srcRect b="4666"/>
          <a:stretch/>
        </p:blipFill>
        <p:spPr>
          <a:xfrm>
            <a:off x="681038" y="1129004"/>
            <a:ext cx="6575495" cy="4301412"/>
          </a:xfrm>
          <a:prstGeom prst="rect">
            <a:avLst/>
          </a:prstGeom>
        </p:spPr>
      </p:pic>
      <p:sp>
        <p:nvSpPr>
          <p:cNvPr id="3" name="Content Placeholder 2">
            <a:extLst>
              <a:ext uri="{FF2B5EF4-FFF2-40B4-BE49-F238E27FC236}">
                <a16:creationId xmlns:a16="http://schemas.microsoft.com/office/drawing/2014/main" id="{E6B8528D-BF94-4361-84F2-09BFDDB8E999}"/>
              </a:ext>
            </a:extLst>
          </p:cNvPr>
          <p:cNvSpPr>
            <a:spLocks noGrp="1"/>
          </p:cNvSpPr>
          <p:nvPr>
            <p:ph idx="1"/>
          </p:nvPr>
        </p:nvSpPr>
        <p:spPr>
          <a:xfrm>
            <a:off x="7532710" y="1822449"/>
            <a:ext cx="3479419" cy="4106037"/>
          </a:xfrm>
        </p:spPr>
        <p:txBody>
          <a:bodyPr anchor="t">
            <a:normAutofit/>
          </a:bodyPr>
          <a:lstStyle/>
          <a:p>
            <a:r>
              <a:rPr lang="en-IN" dirty="0">
                <a:solidFill>
                  <a:srgbClr val="0F496F"/>
                </a:solidFill>
              </a:rPr>
              <a:t>In header section, we can check the list of all the books present in the bookstore under books options.</a:t>
            </a:r>
          </a:p>
          <a:p>
            <a:r>
              <a:rPr lang="en-IN" dirty="0">
                <a:solidFill>
                  <a:srgbClr val="0F496F"/>
                </a:solidFill>
              </a:rPr>
              <a:t>When we click on the selected book a new webpage is opened  and there is an option, where the customer can add the book to the cart. </a:t>
            </a:r>
          </a:p>
          <a:p>
            <a:endParaRPr lang="en-IN" sz="1200" dirty="0">
              <a:solidFill>
                <a:srgbClr val="0F496F"/>
              </a:solidFill>
            </a:endParaRPr>
          </a:p>
        </p:txBody>
      </p:sp>
      <p:grpSp>
        <p:nvGrpSpPr>
          <p:cNvPr id="32" name="Group 31">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3" name="Straight Connector 32">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424305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5901-309C-4999-B273-F88CB2D4C47C}"/>
              </a:ext>
            </a:extLst>
          </p:cNvPr>
          <p:cNvSpPr>
            <a:spLocks noGrp="1"/>
          </p:cNvSpPr>
          <p:nvPr>
            <p:ph type="title"/>
          </p:nvPr>
        </p:nvSpPr>
        <p:spPr>
          <a:xfrm>
            <a:off x="1319213" y="0"/>
            <a:ext cx="8534400" cy="1402928"/>
          </a:xfrm>
        </p:spPr>
        <p:txBody>
          <a:bodyPr/>
          <a:lstStyle/>
          <a:p>
            <a:pPr algn="ctr"/>
            <a:r>
              <a:rPr lang="en-IN" dirty="0"/>
              <a:t>Book details</a:t>
            </a:r>
          </a:p>
        </p:txBody>
      </p:sp>
      <p:pic>
        <p:nvPicPr>
          <p:cNvPr id="7" name="Content Placeholder 6">
            <a:extLst>
              <a:ext uri="{FF2B5EF4-FFF2-40B4-BE49-F238E27FC236}">
                <a16:creationId xmlns:a16="http://schemas.microsoft.com/office/drawing/2014/main" id="{2C234600-ADA2-4425-BD76-DD57B18F48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 t="175" r="68" b="4886"/>
          <a:stretch/>
        </p:blipFill>
        <p:spPr>
          <a:xfrm>
            <a:off x="371669" y="1138335"/>
            <a:ext cx="11448661" cy="5439747"/>
          </a:xfrm>
        </p:spPr>
      </p:pic>
    </p:spTree>
    <p:extLst>
      <p:ext uri="{BB962C8B-B14F-4D97-AF65-F5344CB8AC3E}">
        <p14:creationId xmlns:p14="http://schemas.microsoft.com/office/powerpoint/2010/main" val="79838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6F819BF-BEC4-454B-82CF-C7F192640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234ECB0-CAA2-4E6E-BBC2-BAA7274F6018}"/>
              </a:ext>
            </a:extLst>
          </p:cNvPr>
          <p:cNvSpPr>
            <a:spLocks noGrp="1"/>
          </p:cNvSpPr>
          <p:nvPr>
            <p:ph type="title"/>
          </p:nvPr>
        </p:nvSpPr>
        <p:spPr>
          <a:xfrm>
            <a:off x="7532710" y="620722"/>
            <a:ext cx="3382941" cy="1142462"/>
          </a:xfrm>
        </p:spPr>
        <p:txBody>
          <a:bodyPr anchor="b">
            <a:noAutofit/>
          </a:bodyPr>
          <a:lstStyle/>
          <a:p>
            <a:pPr algn="ctr"/>
            <a:r>
              <a:rPr lang="en-IN" dirty="0">
                <a:solidFill>
                  <a:srgbClr val="FFFFFF"/>
                </a:solidFill>
              </a:rPr>
              <a:t>Contact us page</a:t>
            </a:r>
          </a:p>
        </p:txBody>
      </p:sp>
      <p:sp useBgFill="1">
        <p:nvSpPr>
          <p:cNvPr id="27" name="Snip Diagonal Corner Rectangle 21">
            <a:extLst>
              <a:ext uri="{FF2B5EF4-FFF2-40B4-BE49-F238E27FC236}">
                <a16:creationId xmlns:a16="http://schemas.microsoft.com/office/drawing/2014/main" id="{79D5C3D0-88DD-405B-A549-4B5C3712E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12" y="641648"/>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186C7751-4BFD-45EE-BBA1-0BDC8E0F8F33}"/>
              </a:ext>
            </a:extLst>
          </p:cNvPr>
          <p:cNvPicPr>
            <a:picLocks noChangeAspect="1"/>
          </p:cNvPicPr>
          <p:nvPr/>
        </p:nvPicPr>
        <p:blipFill rotWithShape="1">
          <a:blip r:embed="rId2">
            <a:extLst>
              <a:ext uri="{28A0092B-C50C-407E-A947-70E740481C1C}">
                <a14:useLocalDpi xmlns:a14="http://schemas.microsoft.com/office/drawing/2010/main" val="0"/>
              </a:ext>
            </a:extLst>
          </a:blip>
          <a:srcRect b="5481"/>
          <a:stretch/>
        </p:blipFill>
        <p:spPr>
          <a:xfrm>
            <a:off x="1101217" y="1677592"/>
            <a:ext cx="5641063" cy="2999183"/>
          </a:xfrm>
          <a:prstGeom prst="rect">
            <a:avLst/>
          </a:prstGeom>
        </p:spPr>
      </p:pic>
      <p:sp>
        <p:nvSpPr>
          <p:cNvPr id="3" name="Content Placeholder 2">
            <a:extLst>
              <a:ext uri="{FF2B5EF4-FFF2-40B4-BE49-F238E27FC236}">
                <a16:creationId xmlns:a16="http://schemas.microsoft.com/office/drawing/2014/main" id="{3CD3B44F-EE56-4295-9C37-0BA5291478EB}"/>
              </a:ext>
            </a:extLst>
          </p:cNvPr>
          <p:cNvSpPr>
            <a:spLocks noGrp="1"/>
          </p:cNvSpPr>
          <p:nvPr>
            <p:ph idx="1"/>
          </p:nvPr>
        </p:nvSpPr>
        <p:spPr>
          <a:xfrm>
            <a:off x="7532710" y="1822449"/>
            <a:ext cx="3479419" cy="4106037"/>
          </a:xfrm>
        </p:spPr>
        <p:txBody>
          <a:bodyPr anchor="t">
            <a:normAutofit/>
          </a:bodyPr>
          <a:lstStyle/>
          <a:p>
            <a:r>
              <a:rPr lang="en-IN" dirty="0">
                <a:solidFill>
                  <a:srgbClr val="0F496F"/>
                </a:solidFill>
              </a:rPr>
              <a:t>In the same header section, there is an option “contact us”. When customer faces any inconvenience with the website. He/she can contact us, by just mentioning the text in the contact us page with the help of his/her Gmail.</a:t>
            </a:r>
          </a:p>
          <a:p>
            <a:endParaRPr lang="en-IN" dirty="0">
              <a:solidFill>
                <a:srgbClr val="0F496F"/>
              </a:solidFill>
            </a:endParaRPr>
          </a:p>
          <a:p>
            <a:endParaRPr lang="en-IN" sz="1200" dirty="0">
              <a:solidFill>
                <a:srgbClr val="0F496F"/>
              </a:solidFill>
            </a:endParaRPr>
          </a:p>
        </p:txBody>
      </p:sp>
      <p:grpSp>
        <p:nvGrpSpPr>
          <p:cNvPr id="29" name="Group 28">
            <a:extLst>
              <a:ext uri="{FF2B5EF4-FFF2-40B4-BE49-F238E27FC236}">
                <a16:creationId xmlns:a16="http://schemas.microsoft.com/office/drawing/2014/main" id="{B29E1950-A366-48B7-8DAB-726C0DE580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0" name="Straight Connector 29">
              <a:extLst>
                <a:ext uri="{FF2B5EF4-FFF2-40B4-BE49-F238E27FC236}">
                  <a16:creationId xmlns:a16="http://schemas.microsoft.com/office/drawing/2014/main" id="{624123CD-2156-4134-A3FB-C82036B5FA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82DAEA8-4DC7-4972-8972-06976C61D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33B16A3-1C35-4E6B-88DA-2A2550F941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06381D1-240B-4A28-88D3-6ACC575DC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8CFC7B-B818-47F0-AE87-6B34B07D14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6851984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278</TotalTime>
  <Words>599</Words>
  <Application>Microsoft Office PowerPoint</Application>
  <PresentationFormat>Widescreen</PresentationFormat>
  <Paragraphs>45</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Wingdings 3</vt:lpstr>
      <vt:lpstr>Slice</vt:lpstr>
      <vt:lpstr>ONLINE CSE BOOKSTORE </vt:lpstr>
      <vt:lpstr>Technologies used:</vt:lpstr>
      <vt:lpstr>Login page</vt:lpstr>
      <vt:lpstr>Registration form </vt:lpstr>
      <vt:lpstr>Index page</vt:lpstr>
      <vt:lpstr>Publisher’s page</vt:lpstr>
      <vt:lpstr>List of the books</vt:lpstr>
      <vt:lpstr>Book details</vt:lpstr>
      <vt:lpstr>Contact us page</vt:lpstr>
      <vt:lpstr>Admin login page</vt:lpstr>
      <vt:lpstr>Adding and editing the book  </vt:lpstr>
      <vt:lpstr>My cart page when empty</vt:lpstr>
      <vt:lpstr>After adding book to the cart</vt:lpstr>
      <vt:lpstr>Checkout page</vt:lpstr>
      <vt:lpstr>Purchase page</vt:lpstr>
      <vt:lpstr>Order placed Successfully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CSE BOOKSTORE </dc:title>
  <dc:creator>bareddy raja shekhar reddy</dc:creator>
  <cp:lastModifiedBy>bareddy raja shekhar reddy</cp:lastModifiedBy>
  <cp:revision>4</cp:revision>
  <dcterms:created xsi:type="dcterms:W3CDTF">2022-04-04T10:28:32Z</dcterms:created>
  <dcterms:modified xsi:type="dcterms:W3CDTF">2022-04-16T03:36:48Z</dcterms:modified>
</cp:coreProperties>
</file>